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5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6858000" cx="12192000"/>
  <p:notesSz cx="6858000" cy="9144000"/>
  <p:embeddedFontLst>
    <p:embeddedFont>
      <p:font typeface="Roboto"/>
      <p:regular r:id="rId38"/>
      <p:bold r:id="rId39"/>
      <p:italic r:id="rId40"/>
      <p:boldItalic r:id="rId41"/>
    </p:embeddedFont>
    <p:embeddedFont>
      <p:font typeface="Gill Sans"/>
      <p:regular r:id="rId42"/>
      <p:bold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4" roundtripDataSignature="AMtx7mhpXtlZ/8o0/d/qiDjMaUcheEmfJ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5.xml"/><Relationship Id="rId42" Type="http://schemas.openxmlformats.org/officeDocument/2006/relationships/font" Target="fonts/GillSans-regular.fntdata"/><Relationship Id="rId41" Type="http://schemas.openxmlformats.org/officeDocument/2006/relationships/font" Target="fonts/Roboto-boldItalic.fntdata"/><Relationship Id="rId22" Type="http://schemas.openxmlformats.org/officeDocument/2006/relationships/slide" Target="slides/slide17.xml"/><Relationship Id="rId44" Type="http://customschemas.google.com/relationships/presentationmetadata" Target="metadata"/><Relationship Id="rId21" Type="http://schemas.openxmlformats.org/officeDocument/2006/relationships/slide" Target="slides/slide16.xml"/><Relationship Id="rId43" Type="http://schemas.openxmlformats.org/officeDocument/2006/relationships/font" Target="fonts/GillSans-bold.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bold.fntdata"/><Relationship Id="rId16" Type="http://schemas.openxmlformats.org/officeDocument/2006/relationships/slide" Target="slides/slide11.xml"/><Relationship Id="rId38" Type="http://schemas.openxmlformats.org/officeDocument/2006/relationships/font" Target="fonts/Robo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 name="Google Shape;233;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 We rank the retrieved candidates based on two factors. Their string similarity of their labels to the corresponding cell, and their contextual similarity to the rest of the row. </a:t>
            </a:r>
            <a:endParaRPr/>
          </a:p>
          <a:p>
            <a:pPr indent="0" lvl="0" marL="0" rtl="0" algn="l">
              <a:spcBef>
                <a:spcPts val="0"/>
              </a:spcBef>
              <a:spcAft>
                <a:spcPts val="0"/>
              </a:spcAft>
              <a:buNone/>
            </a:pPr>
            <a:br>
              <a:rPr lang="en-US"/>
            </a:br>
            <a:br>
              <a:rPr lang="en-US"/>
            </a:br>
            <a:endParaRPr/>
          </a:p>
        </p:txBody>
      </p:sp>
      <p:sp>
        <p:nvSpPr>
          <p:cNvPr id="234" name="Google Shape;234;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Finally we are able to estimate semantic annotation tasks, such as semantically annotating table cells, table columns and relationships between columns</a:t>
            </a:r>
            <a:br>
              <a:rPr lang="en-US"/>
            </a:br>
            <a:br>
              <a:rPr lang="en-US"/>
            </a:br>
            <a:endParaRPr/>
          </a:p>
        </p:txBody>
      </p:sp>
      <p:sp>
        <p:nvSpPr>
          <p:cNvPr id="249" name="Google Shape;249;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Finally we are able to estimate semantic annotation tasks, such as semantically annotating table cells, table columns and relationships between columns</a:t>
            </a:r>
            <a:br>
              <a:rPr lang="en-US"/>
            </a:br>
            <a:br>
              <a:rPr lang="en-US"/>
            </a:br>
            <a:endParaRPr/>
          </a:p>
        </p:txBody>
      </p:sp>
      <p:sp>
        <p:nvSpPr>
          <p:cNvPr id="267" name="Google Shape;267;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 name="Google Shape;277;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 Off-the-shelf LLMs OR fine-tuned</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We reuse a BERT architecture to encode the cells’ content using transformer layers and then train the output layers using a training set of annotated tables.</a:t>
            </a:r>
            <a:endParaRPr/>
          </a:p>
          <a:p>
            <a:pPr indent="0" lvl="0" marL="0" marR="0" rtl="0" algn="l">
              <a:lnSpc>
                <a:spcPct val="100000"/>
              </a:lnSpc>
              <a:spcBef>
                <a:spcPts val="0"/>
              </a:spcBef>
              <a:spcAft>
                <a:spcPts val="0"/>
              </a:spcAft>
              <a:buClr>
                <a:schemeClr val="dk1"/>
              </a:buClr>
              <a:buSzPts val="1200"/>
              <a:buFont typeface="Calibri"/>
              <a:buNone/>
            </a:pPr>
            <a:r>
              <a:rPr lang="en-US"/>
              <a:t>- This architecture allows the model take into consideration contextual information of other table columns, which proves very important in table understanding as it also is for natural language</a:t>
            </a:r>
            <a:endParaRPr/>
          </a:p>
          <a:p>
            <a:pPr indent="0" lvl="0" marL="0" rtl="0" algn="l">
              <a:spcBef>
                <a:spcPts val="0"/>
              </a:spcBef>
              <a:spcAft>
                <a:spcPts val="0"/>
              </a:spcAft>
              <a:buNone/>
            </a:pPr>
            <a:br>
              <a:rPr lang="en-US"/>
            </a:br>
            <a:br>
              <a:rPr lang="en-US"/>
            </a:br>
            <a:endParaRPr/>
          </a:p>
        </p:txBody>
      </p:sp>
      <p:sp>
        <p:nvSpPr>
          <p:cNvPr id="278" name="Google Shape;278;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Finally we are able to estimate semantic annotation tasks, such as semantically annotating table cells, table columns and relationships between columns</a:t>
            </a:r>
            <a:br>
              <a:rPr lang="en-US"/>
            </a:br>
            <a:br>
              <a:rPr lang="en-US"/>
            </a:br>
            <a:endParaRPr/>
          </a:p>
        </p:txBody>
      </p:sp>
      <p:sp>
        <p:nvSpPr>
          <p:cNvPr id="292" name="Google Shape;292;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 name="Google Shape;304;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US"/>
              <a:t>Talk:</a:t>
            </a:r>
            <a:endParaRPr/>
          </a:p>
          <a:p>
            <a:pPr indent="0" lvl="0" marL="0" rtl="0" algn="l">
              <a:spcBef>
                <a:spcPts val="0"/>
              </a:spcBef>
              <a:spcAft>
                <a:spcPts val="0"/>
              </a:spcAft>
              <a:buClr>
                <a:schemeClr val="dk1"/>
              </a:buClr>
              <a:buSzPts val="1200"/>
              <a:buFont typeface="Calibri"/>
              <a:buNone/>
            </a:pPr>
            <a:r>
              <a:rPr lang="en-US"/>
              <a:t>So now, I will go through step-by-step the process we have followed for making ML more reproducible using knowledge graphs.</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US"/>
              <a:t>Starting with the semantic modelling of Machine learning artefacts,</a:t>
            </a:r>
            <a:endParaRPr/>
          </a:p>
          <a:p>
            <a:pPr indent="0" lvl="0" marL="0" rtl="0" algn="l">
              <a:spcBef>
                <a:spcPts val="0"/>
              </a:spcBef>
              <a:spcAft>
                <a:spcPts val="0"/>
              </a:spcAft>
              <a:buClr>
                <a:schemeClr val="dk1"/>
              </a:buClr>
              <a:buSzPts val="1200"/>
              <a:buFont typeface="Calibri"/>
              <a:buNone/>
            </a:pPr>
            <a:r>
              <a:rPr lang="en-US"/>
              <a:t>In order to formally represent complex knowledge related to the lifecycle of ML. </a:t>
            </a:r>
            <a:endParaRPr/>
          </a:p>
        </p:txBody>
      </p:sp>
      <p:sp>
        <p:nvSpPr>
          <p:cNvPr id="305" name="Google Shape;305;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Calibri"/>
              <a:buChar char="-"/>
            </a:pPr>
            <a:r>
              <a:rPr lang="en-US"/>
              <a:t>Matching our data with entities on the web enables us to enrich them</a:t>
            </a:r>
            <a:br>
              <a:rPr lang="en-US"/>
            </a:br>
            <a:br>
              <a:rPr lang="en-US"/>
            </a:br>
            <a:endParaRPr/>
          </a:p>
        </p:txBody>
      </p:sp>
      <p:sp>
        <p:nvSpPr>
          <p:cNvPr id="313" name="Google Shape;313;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 name="Google Shape;326;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Finally we are able to estimate semantic annotation tasks, such as semantically annotating table cells, table columns and relationships between columns</a:t>
            </a:r>
            <a:br>
              <a:rPr lang="en-US"/>
            </a:br>
            <a:br>
              <a:rPr lang="en-US"/>
            </a:br>
            <a:endParaRPr/>
          </a:p>
        </p:txBody>
      </p:sp>
      <p:sp>
        <p:nvSpPr>
          <p:cNvPr id="327" name="Google Shape;327;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 name="Google Shape;338;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US"/>
              <a:t>Talk:</a:t>
            </a:r>
            <a:endParaRPr/>
          </a:p>
          <a:p>
            <a:pPr indent="0" lvl="0" marL="0" rtl="0" algn="l">
              <a:spcBef>
                <a:spcPts val="0"/>
              </a:spcBef>
              <a:spcAft>
                <a:spcPts val="0"/>
              </a:spcAft>
              <a:buClr>
                <a:schemeClr val="dk1"/>
              </a:buClr>
              <a:buSzPts val="1200"/>
              <a:buFont typeface="Calibri"/>
              <a:buNone/>
            </a:pPr>
            <a:r>
              <a:rPr lang="en-US"/>
              <a:t>So now, I will go through step-by-step the process we have followed for making ML more reproducible using knowledge graphs.</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US"/>
              <a:t>Starting with the semantic modelling of Machine learning artefacts,</a:t>
            </a:r>
            <a:endParaRPr/>
          </a:p>
          <a:p>
            <a:pPr indent="0" lvl="0" marL="0" rtl="0" algn="l">
              <a:spcBef>
                <a:spcPts val="0"/>
              </a:spcBef>
              <a:spcAft>
                <a:spcPts val="0"/>
              </a:spcAft>
              <a:buClr>
                <a:schemeClr val="dk1"/>
              </a:buClr>
              <a:buSzPts val="1200"/>
              <a:buFont typeface="Calibri"/>
              <a:buNone/>
            </a:pPr>
            <a:r>
              <a:rPr lang="en-US"/>
              <a:t>In order to formally represent complex knowledge related to the lifecycle of ML. </a:t>
            </a:r>
            <a:endParaRPr/>
          </a:p>
        </p:txBody>
      </p:sp>
      <p:sp>
        <p:nvSpPr>
          <p:cNvPr id="339" name="Google Shape;339;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 name="Google Shape;346;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Finally we are able to estimate semantic annotation tasks, such as semantically annotating table cells, table columns and relationships between columns</a:t>
            </a:r>
            <a:br>
              <a:rPr lang="en-US"/>
            </a:br>
            <a:br>
              <a:rPr lang="en-US"/>
            </a:br>
            <a:endParaRPr/>
          </a:p>
        </p:txBody>
      </p:sp>
      <p:sp>
        <p:nvSpPr>
          <p:cNvPr id="347" name="Google Shape;347;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 name="Google Shape;12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200"/>
              <a:buFont typeface="Arial"/>
              <a:buChar char="-"/>
            </a:pPr>
            <a:r>
              <a:rPr b="1" i="0" lang="en-US" sz="1200" u="none" strike="noStrike">
                <a:solidFill>
                  <a:srgbClr val="000000"/>
                </a:solidFill>
                <a:latin typeface="Arial"/>
                <a:ea typeface="Arial"/>
                <a:cs typeface="Arial"/>
                <a:sym typeface="Arial"/>
              </a:rPr>
              <a:t>For</a:t>
            </a:r>
            <a:r>
              <a:rPr b="0" i="0" lang="en-US" sz="1200" u="none" strike="noStrike">
                <a:solidFill>
                  <a:srgbClr val="000000"/>
                </a:solidFill>
                <a:latin typeface="Arial"/>
                <a:ea typeface="Arial"/>
                <a:cs typeface="Arial"/>
                <a:sym typeface="Arial"/>
              </a:rPr>
              <a:t> all projects that involve data, understanding data in depth is one of the most fundamental steps that is often underestimated</a:t>
            </a:r>
            <a:endParaRPr/>
          </a:p>
          <a:p>
            <a:pPr indent="-171450" lvl="0" marL="171450" marR="0" rtl="0" algn="l">
              <a:lnSpc>
                <a:spcPct val="100000"/>
              </a:lnSpc>
              <a:spcBef>
                <a:spcPts val="0"/>
              </a:spcBef>
              <a:spcAft>
                <a:spcPts val="0"/>
              </a:spcAft>
              <a:buClr>
                <a:srgbClr val="000000"/>
              </a:buClr>
              <a:buSzPts val="1200"/>
              <a:buFont typeface="Arial"/>
              <a:buChar char="-"/>
            </a:pPr>
            <a:r>
              <a:rPr b="1" i="0" lang="en-US" sz="1200" u="none" strike="noStrike">
                <a:solidFill>
                  <a:srgbClr val="000000"/>
                </a:solidFill>
                <a:latin typeface="Arial"/>
                <a:ea typeface="Arial"/>
                <a:cs typeface="Arial"/>
                <a:sym typeface="Arial"/>
              </a:rPr>
              <a:t>Tasks</a:t>
            </a:r>
            <a:r>
              <a:rPr b="0" i="0" lang="en-US" sz="1200" u="none" strike="noStrike">
                <a:solidFill>
                  <a:srgbClr val="000000"/>
                </a:solidFill>
                <a:latin typeface="Arial"/>
                <a:ea typeface="Arial"/>
                <a:cs typeface="Arial"/>
                <a:sym typeface="Arial"/>
              </a:rPr>
              <a:t>: Whether we are cleaning data, integrating multiple datasets, or building machine learning models, the quality of the results depends on how well we understand the structure and meaning of the data. </a:t>
            </a:r>
            <a:endParaRPr/>
          </a:p>
          <a:p>
            <a:pPr indent="0" lvl="0" marL="0" rtl="0" algn="l">
              <a:spcBef>
                <a:spcPts val="0"/>
              </a:spcBef>
              <a:spcAft>
                <a:spcPts val="0"/>
              </a:spcAft>
              <a:buNone/>
            </a:pPr>
            <a:br>
              <a:rPr lang="en-US"/>
            </a:br>
            <a:br>
              <a:rPr lang="en-US"/>
            </a:br>
            <a:endParaRPr/>
          </a:p>
        </p:txBody>
      </p:sp>
      <p:sp>
        <p:nvSpPr>
          <p:cNvPr id="129" name="Google Shape;129;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 name="Google Shape;361;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Finally we are able to estimate semantic annotation tasks, such as semantically annotating table cells, table columns and relationships between columns</a:t>
            </a:r>
            <a:br>
              <a:rPr lang="en-US"/>
            </a:br>
            <a:br>
              <a:rPr lang="en-US"/>
            </a:br>
            <a:endParaRPr/>
          </a:p>
        </p:txBody>
      </p:sp>
      <p:sp>
        <p:nvSpPr>
          <p:cNvPr id="362" name="Google Shape;362;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 name="Google Shape;372;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Finally we are able to estimate semantic annotation tasks, such as semantically annotating table cells, table columns and relationships between columns</a:t>
            </a:r>
            <a:br>
              <a:rPr lang="en-US"/>
            </a:br>
            <a:br>
              <a:rPr lang="en-US"/>
            </a:br>
            <a:endParaRPr/>
          </a:p>
        </p:txBody>
      </p:sp>
      <p:sp>
        <p:nvSpPr>
          <p:cNvPr id="373" name="Google Shape;373;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3" name="Google Shape;383;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Finally we are able to estimate semantic annotation tasks, such as semantically annotating table cells, table columns and relationships between columns</a:t>
            </a:r>
            <a:br>
              <a:rPr lang="en-US"/>
            </a:br>
            <a:br>
              <a:rPr lang="en-US"/>
            </a:br>
            <a:endParaRPr/>
          </a:p>
        </p:txBody>
      </p:sp>
      <p:sp>
        <p:nvSpPr>
          <p:cNvPr id="384" name="Google Shape;384;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 name="Google Shape;394;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Finally we are able to estimate semantic annotation tasks, such as semantically annotating table cells, table columns and relationships between columns</a:t>
            </a:r>
            <a:br>
              <a:rPr lang="en-US"/>
            </a:br>
            <a:br>
              <a:rPr lang="en-US"/>
            </a:br>
            <a:endParaRPr/>
          </a:p>
        </p:txBody>
      </p:sp>
      <p:sp>
        <p:nvSpPr>
          <p:cNvPr id="395" name="Google Shape;395;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6" name="Google Shape;406;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407" name="Google Shape;407;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4" name="Google Shape;414;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Finally we are able to estimate semantic annotation tasks, such as semantically annotating table cells, table columns and relationships between columns</a:t>
            </a:r>
            <a:br>
              <a:rPr lang="en-US"/>
            </a:br>
            <a:br>
              <a:rPr lang="en-US"/>
            </a:br>
            <a:endParaRPr/>
          </a:p>
        </p:txBody>
      </p:sp>
      <p:sp>
        <p:nvSpPr>
          <p:cNvPr id="415" name="Google Shape;415;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6" name="Google Shape;426;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Finally we are able to estimate semantic annotation tasks, such as semantically annotating table cells, table columns and relationships between columns</a:t>
            </a:r>
            <a:br>
              <a:rPr lang="en-US"/>
            </a:br>
            <a:br>
              <a:rPr lang="en-US"/>
            </a:br>
            <a:endParaRPr/>
          </a:p>
        </p:txBody>
      </p:sp>
      <p:sp>
        <p:nvSpPr>
          <p:cNvPr id="427" name="Google Shape;427;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5" name="Google Shape;465;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Finally we are able to estimate semantic annotation tasks, such as semantically annotating table cells, table columns and relationships between columns</a:t>
            </a:r>
            <a:br>
              <a:rPr lang="en-US"/>
            </a:br>
            <a:br>
              <a:rPr lang="en-US"/>
            </a:br>
            <a:endParaRPr/>
          </a:p>
        </p:txBody>
      </p:sp>
      <p:sp>
        <p:nvSpPr>
          <p:cNvPr id="466" name="Google Shape;466;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5" name="Google Shape;475;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lang="en-US"/>
            </a:br>
            <a:br>
              <a:rPr lang="en-US"/>
            </a:br>
            <a:endParaRPr/>
          </a:p>
        </p:txBody>
      </p:sp>
      <p:sp>
        <p:nvSpPr>
          <p:cNvPr id="476" name="Google Shape;476;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7" name="Google Shape;487;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lang="en-US"/>
            </a:br>
            <a:br>
              <a:rPr lang="en-US"/>
            </a:br>
            <a:endParaRPr/>
          </a:p>
        </p:txBody>
      </p:sp>
      <p:sp>
        <p:nvSpPr>
          <p:cNvPr id="488" name="Google Shape;488;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 name="Google Shape;13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200"/>
              <a:buFont typeface="Arial"/>
              <a:buChar char="-"/>
            </a:pPr>
            <a:r>
              <a:rPr b="1" i="0" lang="en-US" sz="1200" u="none" strike="noStrike">
                <a:solidFill>
                  <a:srgbClr val="000000"/>
                </a:solidFill>
                <a:latin typeface="Arial"/>
                <a:ea typeface="Arial"/>
                <a:cs typeface="Arial"/>
                <a:sym typeface="Arial"/>
              </a:rPr>
              <a:t>For</a:t>
            </a:r>
            <a:r>
              <a:rPr b="0" i="0" lang="en-US" sz="1200" u="none" strike="noStrike">
                <a:solidFill>
                  <a:srgbClr val="000000"/>
                </a:solidFill>
                <a:latin typeface="Arial"/>
                <a:ea typeface="Arial"/>
                <a:cs typeface="Arial"/>
                <a:sym typeface="Arial"/>
              </a:rPr>
              <a:t> all projects that involve data, understanding data in depth is one of the most fundamental steps that is often underestimated</a:t>
            </a:r>
            <a:endParaRPr/>
          </a:p>
          <a:p>
            <a:pPr indent="-171450" lvl="0" marL="171450" marR="0" rtl="0" algn="l">
              <a:lnSpc>
                <a:spcPct val="100000"/>
              </a:lnSpc>
              <a:spcBef>
                <a:spcPts val="0"/>
              </a:spcBef>
              <a:spcAft>
                <a:spcPts val="0"/>
              </a:spcAft>
              <a:buClr>
                <a:srgbClr val="000000"/>
              </a:buClr>
              <a:buSzPts val="1200"/>
              <a:buFont typeface="Arial"/>
              <a:buChar char="-"/>
            </a:pPr>
            <a:r>
              <a:rPr b="1" i="0" lang="en-US" sz="1200" u="none" strike="noStrike">
                <a:solidFill>
                  <a:srgbClr val="000000"/>
                </a:solidFill>
                <a:latin typeface="Arial"/>
                <a:ea typeface="Arial"/>
                <a:cs typeface="Arial"/>
                <a:sym typeface="Arial"/>
              </a:rPr>
              <a:t>Tasks</a:t>
            </a:r>
            <a:r>
              <a:rPr b="0" i="0" lang="en-US" sz="1200" u="none" strike="noStrike">
                <a:solidFill>
                  <a:srgbClr val="000000"/>
                </a:solidFill>
                <a:latin typeface="Arial"/>
                <a:ea typeface="Arial"/>
                <a:cs typeface="Arial"/>
                <a:sym typeface="Arial"/>
              </a:rPr>
              <a:t>: Whether we are cleaning data, integrating multiple datasets, or building machine learning models, the quality of the results depends on how well we understand the structure and meaning of the data. </a:t>
            </a:r>
            <a:endParaRPr/>
          </a:p>
          <a:p>
            <a:pPr indent="0" lvl="0" marL="0" rtl="0" algn="l">
              <a:spcBef>
                <a:spcPts val="0"/>
              </a:spcBef>
              <a:spcAft>
                <a:spcPts val="0"/>
              </a:spcAft>
              <a:buNone/>
            </a:pPr>
            <a:br>
              <a:rPr lang="en-US"/>
            </a:br>
            <a:br>
              <a:rPr lang="en-US"/>
            </a:br>
            <a:endParaRPr/>
          </a:p>
        </p:txBody>
      </p:sp>
      <p:sp>
        <p:nvSpPr>
          <p:cNvPr id="140" name="Google Shape;140;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8" name="Google Shape;498;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lang="en-US"/>
            </a:br>
            <a:br>
              <a:rPr lang="en-US"/>
            </a:br>
            <a:endParaRPr/>
          </a:p>
        </p:txBody>
      </p:sp>
      <p:sp>
        <p:nvSpPr>
          <p:cNvPr id="499" name="Google Shape;499;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9" name="Google Shape;509;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lang="en-US"/>
            </a:br>
            <a:br>
              <a:rPr lang="en-US"/>
            </a:br>
            <a:endParaRPr/>
          </a:p>
        </p:txBody>
      </p:sp>
      <p:sp>
        <p:nvSpPr>
          <p:cNvPr id="510" name="Google Shape;510;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0" name="Google Shape;520;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lang="en-US"/>
            </a:br>
            <a:r>
              <a:rPr lang="en-US"/>
              <a:t>Shortly talk about our work + Present to you a hands-on exercise for data understanding and its applications</a:t>
            </a:r>
            <a:br>
              <a:rPr lang="en-US"/>
            </a:br>
            <a:endParaRPr/>
          </a:p>
        </p:txBody>
      </p:sp>
      <p:sp>
        <p:nvSpPr>
          <p:cNvPr id="151" name="Google Shape;151;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Google Shape;160;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US"/>
              <a:t>Talk:</a:t>
            </a:r>
            <a:endParaRPr/>
          </a:p>
          <a:p>
            <a:pPr indent="0" lvl="0" marL="0" rtl="0" algn="l">
              <a:spcBef>
                <a:spcPts val="0"/>
              </a:spcBef>
              <a:spcAft>
                <a:spcPts val="0"/>
              </a:spcAft>
              <a:buClr>
                <a:schemeClr val="dk1"/>
              </a:buClr>
              <a:buSzPts val="1200"/>
              <a:buFont typeface="Calibri"/>
              <a:buNone/>
            </a:pPr>
            <a:r>
              <a:rPr lang="en-US"/>
              <a:t>So now, I will go through step-by-step the process we have followed for making ML more reproducible using knowledge graphs.</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US"/>
              <a:t>Starting with the semantic modelling of Machine learning artefacts,</a:t>
            </a:r>
            <a:endParaRPr/>
          </a:p>
          <a:p>
            <a:pPr indent="0" lvl="0" marL="0" rtl="0" algn="l">
              <a:spcBef>
                <a:spcPts val="0"/>
              </a:spcBef>
              <a:spcAft>
                <a:spcPts val="0"/>
              </a:spcAft>
              <a:buClr>
                <a:schemeClr val="dk1"/>
              </a:buClr>
              <a:buSzPts val="1200"/>
              <a:buFont typeface="Calibri"/>
              <a:buNone/>
            </a:pPr>
            <a:r>
              <a:rPr lang="en-US"/>
              <a:t>In order to formally represent complex knowledge related to the lifecycle of ML. </a:t>
            </a:r>
            <a:endParaRPr/>
          </a:p>
        </p:txBody>
      </p:sp>
      <p:sp>
        <p:nvSpPr>
          <p:cNvPr id="161" name="Google Shape;161;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 name="Google Shape;16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200"/>
              <a:buFont typeface="Arial"/>
              <a:buChar char="-"/>
            </a:pPr>
            <a:r>
              <a:rPr b="0" i="0" lang="en-US" sz="1200" u="none" strike="noStrike">
                <a:solidFill>
                  <a:srgbClr val="000000"/>
                </a:solidFill>
                <a:latin typeface="Arial"/>
                <a:ea typeface="Arial"/>
                <a:cs typeface="Arial"/>
                <a:sym typeface="Arial"/>
              </a:rPr>
              <a:t>To </a:t>
            </a:r>
            <a:r>
              <a:rPr b="1" i="0" lang="en-US" sz="1200" u="none" strike="noStrike">
                <a:solidFill>
                  <a:srgbClr val="000000"/>
                </a:solidFill>
                <a:latin typeface="Arial"/>
                <a:ea typeface="Arial"/>
                <a:cs typeface="Arial"/>
                <a:sym typeface="Arial"/>
              </a:rPr>
              <a:t>address</a:t>
            </a:r>
            <a:r>
              <a:rPr b="0" i="0" lang="en-US" sz="1200" u="none" strike="noStrike">
                <a:solidFill>
                  <a:srgbClr val="000000"/>
                </a:solidFill>
                <a:latin typeface="Arial"/>
                <a:ea typeface="Arial"/>
                <a:cs typeface="Arial"/>
                <a:sym typeface="Arial"/>
              </a:rPr>
              <a:t> this challenge, our work focuses on exploring different methods for semantically annotating and understanding data tables.</a:t>
            </a:r>
            <a:endParaRPr/>
          </a:p>
          <a:p>
            <a:pPr indent="-171450" lvl="0" marL="171450" marR="0" rtl="0" algn="l">
              <a:lnSpc>
                <a:spcPct val="100000"/>
              </a:lnSpc>
              <a:spcBef>
                <a:spcPts val="0"/>
              </a:spcBef>
              <a:spcAft>
                <a:spcPts val="0"/>
              </a:spcAft>
              <a:buClr>
                <a:srgbClr val="000000"/>
              </a:buClr>
              <a:buSzPts val="1200"/>
              <a:buFont typeface="Arial"/>
              <a:buChar char="-"/>
            </a:pPr>
            <a:r>
              <a:t/>
            </a:r>
            <a:endParaRPr>
              <a:solidFill>
                <a:srgbClr val="000000"/>
              </a:solidFill>
              <a:latin typeface="Arial"/>
              <a:ea typeface="Arial"/>
              <a:cs typeface="Arial"/>
              <a:sym typeface="Arial"/>
            </a:endParaRPr>
          </a:p>
          <a:p>
            <a:pPr indent="-184150" lvl="0" marL="171450" marR="0" rtl="0" algn="l">
              <a:lnSpc>
                <a:spcPct val="100000"/>
              </a:lnSpc>
              <a:spcBef>
                <a:spcPts val="0"/>
              </a:spcBef>
              <a:spcAft>
                <a:spcPts val="0"/>
              </a:spcAft>
              <a:buClr>
                <a:srgbClr val="000000"/>
              </a:buClr>
              <a:buSzPts val="1400"/>
              <a:buFont typeface="Arial"/>
              <a:buChar char="-"/>
            </a:pPr>
            <a:r>
              <a:rPr lang="en-US">
                <a:solidFill>
                  <a:srgbClr val="000000"/>
                </a:solidFill>
                <a:latin typeface="Arial"/>
                <a:ea typeface="Arial"/>
                <a:cs typeface="Arial"/>
                <a:sym typeface="Arial"/>
              </a:rPr>
              <a:t>Semantic tags are important because they carry the meaning of data. </a:t>
            </a:r>
            <a:endParaRPr>
              <a:solidFill>
                <a:srgbClr val="000000"/>
              </a:solidFill>
              <a:latin typeface="Arial"/>
              <a:ea typeface="Arial"/>
              <a:cs typeface="Arial"/>
              <a:sym typeface="Arial"/>
            </a:endParaRPr>
          </a:p>
          <a:p>
            <a:pPr indent="0" lvl="0" marL="0" rtl="0" algn="l">
              <a:spcBef>
                <a:spcPts val="0"/>
              </a:spcBef>
              <a:spcAft>
                <a:spcPts val="0"/>
              </a:spcAft>
              <a:buNone/>
            </a:pPr>
            <a:br>
              <a:rPr lang="en-US"/>
            </a:br>
            <a:br>
              <a:rPr lang="en-US"/>
            </a:br>
            <a:endParaRPr/>
          </a:p>
        </p:txBody>
      </p:sp>
      <p:sp>
        <p:nvSpPr>
          <p:cNvPr id="169" name="Google Shape;16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200"/>
              <a:buFont typeface="Arial"/>
              <a:buChar char="-"/>
            </a:pPr>
            <a:r>
              <a:rPr b="1" i="0" lang="en-US" sz="1200" u="none" strike="noStrike">
                <a:solidFill>
                  <a:srgbClr val="000000"/>
                </a:solidFill>
                <a:latin typeface="Arial"/>
                <a:ea typeface="Arial"/>
                <a:cs typeface="Arial"/>
                <a:sym typeface="Arial"/>
              </a:rPr>
              <a:t>Our work focuses </a:t>
            </a:r>
            <a:r>
              <a:rPr b="0" i="0" lang="en-US" sz="1200" u="none" strike="noStrike">
                <a:solidFill>
                  <a:srgbClr val="000000"/>
                </a:solidFill>
                <a:latin typeface="Arial"/>
                <a:ea typeface="Arial"/>
                <a:cs typeface="Arial"/>
                <a:sym typeface="Arial"/>
              </a:rPr>
              <a:t>on exploring different methods for semantically annotating and understanding data tables. </a:t>
            </a:r>
            <a:endParaRPr/>
          </a:p>
          <a:p>
            <a:pPr indent="-171450" lvl="0" marL="171450" marR="0" rtl="0" algn="l">
              <a:lnSpc>
                <a:spcPct val="100000"/>
              </a:lnSpc>
              <a:spcBef>
                <a:spcPts val="0"/>
              </a:spcBef>
              <a:spcAft>
                <a:spcPts val="0"/>
              </a:spcAft>
              <a:buClr>
                <a:srgbClr val="000000"/>
              </a:buClr>
              <a:buSzPts val="1200"/>
              <a:buFont typeface="Arial"/>
              <a:buChar char="-"/>
            </a:pPr>
            <a:r>
              <a:rPr b="1" i="0" lang="en-US" sz="1200" u="none" strike="noStrike">
                <a:solidFill>
                  <a:srgbClr val="000000"/>
                </a:solidFill>
                <a:latin typeface="Arial"/>
                <a:ea typeface="Arial"/>
                <a:cs typeface="Arial"/>
                <a:sym typeface="Arial"/>
              </a:rPr>
              <a:t>TorchicTab</a:t>
            </a:r>
            <a:r>
              <a:rPr b="0" i="0" lang="en-US" sz="1200" u="none" strike="noStrike">
                <a:solidFill>
                  <a:srgbClr val="000000"/>
                </a:solidFill>
                <a:latin typeface="Arial"/>
                <a:ea typeface="Arial"/>
                <a:cs typeface="Arial"/>
                <a:sym typeface="Arial"/>
              </a:rPr>
              <a:t> </a:t>
            </a:r>
            <a:r>
              <a:rPr b="1" i="0" lang="en-US" sz="1200" u="none" strike="noStrike">
                <a:solidFill>
                  <a:srgbClr val="000000"/>
                </a:solidFill>
                <a:latin typeface="Arial"/>
                <a:ea typeface="Arial"/>
                <a:cs typeface="Arial"/>
                <a:sym typeface="Arial"/>
              </a:rPr>
              <a:t>contains</a:t>
            </a:r>
            <a:r>
              <a:rPr b="0" i="0" lang="en-US" sz="1200" u="none" strike="noStrike">
                <a:solidFill>
                  <a:srgbClr val="000000"/>
                </a:solidFill>
                <a:latin typeface="Arial"/>
                <a:ea typeface="Arial"/>
                <a:cs typeface="Arial"/>
                <a:sym typeface="Arial"/>
              </a:rPr>
              <a:t> two complementary systems which I will now break down</a:t>
            </a:r>
            <a:endParaRPr/>
          </a:p>
          <a:p>
            <a:pPr indent="0" lvl="0" marL="0" marR="0" rtl="0" algn="l">
              <a:lnSpc>
                <a:spcPct val="100000"/>
              </a:lnSpc>
              <a:spcBef>
                <a:spcPts val="0"/>
              </a:spcBef>
              <a:spcAft>
                <a:spcPts val="0"/>
              </a:spcAft>
              <a:buClr>
                <a:schemeClr val="dk1"/>
              </a:buClr>
              <a:buSzPts val="1200"/>
              <a:buFont typeface="Calibri"/>
              <a:buNone/>
            </a:pPr>
            <a:br>
              <a:rPr lang="en-US"/>
            </a:br>
            <a:br>
              <a:rPr lang="en-US"/>
            </a:br>
            <a:endParaRPr/>
          </a:p>
        </p:txBody>
      </p:sp>
      <p:sp>
        <p:nvSpPr>
          <p:cNvPr id="182" name="Google Shape;182;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The first step is to conduct simple table pre-processing, extracting initial structural annotations, such as the datatype of the columns, that come in-handy later during the process</a:t>
            </a:r>
            <a:br>
              <a:rPr lang="en-US"/>
            </a:br>
            <a:endParaRPr/>
          </a:p>
        </p:txBody>
      </p:sp>
      <p:sp>
        <p:nvSpPr>
          <p:cNvPr id="197" name="Google Shape;197;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 name="Google Shape;21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Calibri"/>
              <a:buChar char="-"/>
            </a:pPr>
            <a:r>
              <a:rPr lang="en-US"/>
              <a:t>In the entity lookup step, Wikidata candidates are retrieved for named entities of the table. </a:t>
            </a:r>
            <a:endParaRPr/>
          </a:p>
          <a:p>
            <a:pPr indent="-171450" lvl="0" marL="171450" rtl="0" algn="l">
              <a:spcBef>
                <a:spcPts val="0"/>
              </a:spcBef>
              <a:spcAft>
                <a:spcPts val="0"/>
              </a:spcAft>
              <a:buClr>
                <a:schemeClr val="dk1"/>
              </a:buClr>
              <a:buSzPts val="1200"/>
              <a:buFont typeface="Calibri"/>
              <a:buChar char="-"/>
            </a:pPr>
            <a:r>
              <a:rPr lang="en-US"/>
              <a:t>We implement different querying strategies to increase our candidate coverage, with the goal of including the true entities of the table in the candidates we retrieve. </a:t>
            </a:r>
            <a:br>
              <a:rPr lang="en-US"/>
            </a:br>
            <a:br>
              <a:rPr lang="en-US"/>
            </a:br>
            <a:endParaRPr/>
          </a:p>
        </p:txBody>
      </p:sp>
      <p:sp>
        <p:nvSpPr>
          <p:cNvPr id="218" name="Google Shape;21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White">
  <p:cSld name="Section Header_White">
    <p:spTree>
      <p:nvGrpSpPr>
        <p:cNvPr id="17" name="Shape 17"/>
        <p:cNvGrpSpPr/>
        <p:nvPr/>
      </p:nvGrpSpPr>
      <p:grpSpPr>
        <a:xfrm>
          <a:off x="0" y="0"/>
          <a:ext cx="0" cy="0"/>
          <a:chOff x="0" y="0"/>
          <a:chExt cx="0" cy="0"/>
        </a:xfrm>
      </p:grpSpPr>
      <p:sp>
        <p:nvSpPr>
          <p:cNvPr id="18" name="Google Shape;18;p34"/>
          <p:cNvSpPr txBox="1"/>
          <p:nvPr>
            <p:ph idx="10" type="dt"/>
          </p:nvPr>
        </p:nvSpPr>
        <p:spPr>
          <a:xfrm>
            <a:off x="1440000" y="6210000"/>
            <a:ext cx="720000" cy="6480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4"/>
          <p:cNvSpPr txBox="1"/>
          <p:nvPr>
            <p:ph idx="11" type="ftr"/>
          </p:nvPr>
        </p:nvSpPr>
        <p:spPr>
          <a:xfrm>
            <a:off x="6033600" y="6210000"/>
            <a:ext cx="4993200" cy="648000"/>
          </a:xfrm>
          <a:prstGeom prst="rect">
            <a:avLst/>
          </a:prstGeom>
          <a:noFill/>
          <a:ln>
            <a:noFill/>
          </a:ln>
        </p:spPr>
        <p:txBody>
          <a:bodyPr anchorCtr="0" anchor="ctr" bIns="0" lIns="0" spcFirstLastPara="1" rIns="180000"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4"/>
          <p:cNvSpPr txBox="1"/>
          <p:nvPr>
            <p:ph idx="12" type="sldNum"/>
          </p:nvPr>
        </p:nvSpPr>
        <p:spPr>
          <a:xfrm>
            <a:off x="576000" y="6210000"/>
            <a:ext cx="648000" cy="64800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pic>
        <p:nvPicPr>
          <p:cNvPr id="21" name="Google Shape;21;p34"/>
          <p:cNvPicPr preferRelativeResize="0"/>
          <p:nvPr/>
        </p:nvPicPr>
        <p:blipFill rotWithShape="1">
          <a:blip r:embed="rId2">
            <a:alphaModFix/>
          </a:blip>
          <a:srcRect b="0" l="0" r="0" t="0"/>
          <a:stretch/>
        </p:blipFill>
        <p:spPr>
          <a:xfrm>
            <a:off x="7543791" y="675126"/>
            <a:ext cx="4648209" cy="5507747"/>
          </a:xfrm>
          <a:prstGeom prst="rect">
            <a:avLst/>
          </a:prstGeom>
          <a:noFill/>
          <a:ln>
            <a:noFill/>
          </a:ln>
        </p:spPr>
      </p:pic>
      <p:sp>
        <p:nvSpPr>
          <p:cNvPr id="22" name="Google Shape;22;p34"/>
          <p:cNvSpPr txBox="1"/>
          <p:nvPr>
            <p:ph type="title"/>
          </p:nvPr>
        </p:nvSpPr>
        <p:spPr>
          <a:xfrm>
            <a:off x="576003" y="1800000"/>
            <a:ext cx="8333999" cy="23868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chemeClr val="dk2"/>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4"/>
          <p:cNvSpPr txBox="1"/>
          <p:nvPr>
            <p:ph idx="1" type="body"/>
          </p:nvPr>
        </p:nvSpPr>
        <p:spPr>
          <a:xfrm>
            <a:off x="576003" y="4359600"/>
            <a:ext cx="8333999" cy="15012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Clr>
                <a:srgbClr val="2F4D5D"/>
              </a:buClr>
              <a:buSzPts val="2400"/>
              <a:buNone/>
              <a:defRPr sz="2400">
                <a:solidFill>
                  <a:srgbClr val="2F4D5D"/>
                </a:solidFill>
              </a:defRPr>
            </a:lvl1pPr>
            <a:lvl2pPr indent="-228600" lvl="1" marL="914400" algn="l">
              <a:lnSpc>
                <a:spcPct val="100000"/>
              </a:lnSpc>
              <a:spcBef>
                <a:spcPts val="500"/>
              </a:spcBef>
              <a:spcAft>
                <a:spcPts val="0"/>
              </a:spcAft>
              <a:buClr>
                <a:srgbClr val="8C949A"/>
              </a:buClr>
              <a:buSzPts val="2000"/>
              <a:buNone/>
              <a:defRPr sz="2000">
                <a:solidFill>
                  <a:srgbClr val="8C949A"/>
                </a:solidFill>
              </a:defRPr>
            </a:lvl2pPr>
            <a:lvl3pPr indent="-228600" lvl="2" marL="1371600" algn="l">
              <a:lnSpc>
                <a:spcPct val="100000"/>
              </a:lnSpc>
              <a:spcBef>
                <a:spcPts val="500"/>
              </a:spcBef>
              <a:spcAft>
                <a:spcPts val="0"/>
              </a:spcAft>
              <a:buClr>
                <a:srgbClr val="8C949A"/>
              </a:buClr>
              <a:buSzPts val="1800"/>
              <a:buNone/>
              <a:defRPr sz="1800">
                <a:solidFill>
                  <a:srgbClr val="8C949A"/>
                </a:solidFill>
              </a:defRPr>
            </a:lvl3pPr>
            <a:lvl4pPr indent="-228600" lvl="3" marL="1828800" algn="l">
              <a:lnSpc>
                <a:spcPct val="100000"/>
              </a:lnSpc>
              <a:spcBef>
                <a:spcPts val="500"/>
              </a:spcBef>
              <a:spcAft>
                <a:spcPts val="0"/>
              </a:spcAft>
              <a:buClr>
                <a:srgbClr val="8C949A"/>
              </a:buClr>
              <a:buSzPts val="1600"/>
              <a:buNone/>
              <a:defRPr sz="1600">
                <a:solidFill>
                  <a:srgbClr val="8C949A"/>
                </a:solidFill>
              </a:defRPr>
            </a:lvl4pPr>
            <a:lvl5pPr indent="-228600" lvl="4" marL="2286000" algn="l">
              <a:lnSpc>
                <a:spcPct val="100000"/>
              </a:lnSpc>
              <a:spcBef>
                <a:spcPts val="500"/>
              </a:spcBef>
              <a:spcAft>
                <a:spcPts val="0"/>
              </a:spcAft>
              <a:buClr>
                <a:srgbClr val="8C949A"/>
              </a:buClr>
              <a:buSzPts val="1600"/>
              <a:buNone/>
              <a:defRPr sz="1600">
                <a:solidFill>
                  <a:srgbClr val="8C949A"/>
                </a:solidFill>
              </a:defRPr>
            </a:lvl5pPr>
            <a:lvl6pPr indent="-228600" lvl="5" marL="2743200" algn="l">
              <a:lnSpc>
                <a:spcPct val="90000"/>
              </a:lnSpc>
              <a:spcBef>
                <a:spcPts val="500"/>
              </a:spcBef>
              <a:spcAft>
                <a:spcPts val="0"/>
              </a:spcAft>
              <a:buClr>
                <a:srgbClr val="8C949A"/>
              </a:buClr>
              <a:buSzPts val="1600"/>
              <a:buNone/>
              <a:defRPr sz="1600">
                <a:solidFill>
                  <a:srgbClr val="8C949A"/>
                </a:solidFill>
              </a:defRPr>
            </a:lvl6pPr>
            <a:lvl7pPr indent="-228600" lvl="6" marL="3200400" algn="l">
              <a:lnSpc>
                <a:spcPct val="90000"/>
              </a:lnSpc>
              <a:spcBef>
                <a:spcPts val="500"/>
              </a:spcBef>
              <a:spcAft>
                <a:spcPts val="0"/>
              </a:spcAft>
              <a:buClr>
                <a:srgbClr val="8C949A"/>
              </a:buClr>
              <a:buSzPts val="1600"/>
              <a:buNone/>
              <a:defRPr sz="1600">
                <a:solidFill>
                  <a:srgbClr val="8C949A"/>
                </a:solidFill>
              </a:defRPr>
            </a:lvl7pPr>
            <a:lvl8pPr indent="-228600" lvl="7" marL="3657600" algn="l">
              <a:lnSpc>
                <a:spcPct val="90000"/>
              </a:lnSpc>
              <a:spcBef>
                <a:spcPts val="500"/>
              </a:spcBef>
              <a:spcAft>
                <a:spcPts val="0"/>
              </a:spcAft>
              <a:buClr>
                <a:srgbClr val="8C949A"/>
              </a:buClr>
              <a:buSzPts val="1600"/>
              <a:buNone/>
              <a:defRPr sz="1600">
                <a:solidFill>
                  <a:srgbClr val="8C949A"/>
                </a:solidFill>
              </a:defRPr>
            </a:lvl8pPr>
            <a:lvl9pPr indent="-228600" lvl="8" marL="4114800" algn="l">
              <a:lnSpc>
                <a:spcPct val="90000"/>
              </a:lnSpc>
              <a:spcBef>
                <a:spcPts val="500"/>
              </a:spcBef>
              <a:spcAft>
                <a:spcPts val="0"/>
              </a:spcAft>
              <a:buClr>
                <a:srgbClr val="8C949A"/>
              </a:buClr>
              <a:buSzPts val="1600"/>
              <a:buNone/>
              <a:defRPr sz="1600">
                <a:solidFill>
                  <a:srgbClr val="8C949A"/>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91" name="Shape 91"/>
        <p:cNvGrpSpPr/>
        <p:nvPr/>
      </p:nvGrpSpPr>
      <p:grpSpPr>
        <a:xfrm>
          <a:off x="0" y="0"/>
          <a:ext cx="0" cy="0"/>
          <a:chOff x="0" y="0"/>
          <a:chExt cx="0" cy="0"/>
        </a:xfrm>
      </p:grpSpPr>
      <p:sp>
        <p:nvSpPr>
          <p:cNvPr id="92" name="Google Shape;92;p42"/>
          <p:cNvSpPr txBox="1"/>
          <p:nvPr>
            <p:ph idx="1" type="body"/>
          </p:nvPr>
        </p:nvSpPr>
        <p:spPr>
          <a:xfrm>
            <a:off x="576000" y="1656000"/>
            <a:ext cx="5421575" cy="5400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400"/>
              <a:buNone/>
              <a:defRPr b="1" sz="2400"/>
            </a:lvl1pPr>
            <a:lvl2pPr indent="-228600" lvl="1" marL="914400" algn="l">
              <a:lnSpc>
                <a:spcPct val="100000"/>
              </a:lnSpc>
              <a:spcBef>
                <a:spcPts val="500"/>
              </a:spcBef>
              <a:spcAft>
                <a:spcPts val="0"/>
              </a:spcAft>
              <a:buClr>
                <a:schemeClr val="dk1"/>
              </a:buClr>
              <a:buSzPts val="2000"/>
              <a:buNone/>
              <a:defRPr b="1" sz="2000"/>
            </a:lvl2pPr>
            <a:lvl3pPr indent="-228600" lvl="2" marL="1371600" algn="l">
              <a:lnSpc>
                <a:spcPct val="100000"/>
              </a:lnSpc>
              <a:spcBef>
                <a:spcPts val="500"/>
              </a:spcBef>
              <a:spcAft>
                <a:spcPts val="0"/>
              </a:spcAft>
              <a:buClr>
                <a:schemeClr val="dk1"/>
              </a:buClr>
              <a:buSzPts val="1800"/>
              <a:buNone/>
              <a:defRPr b="1" sz="1800"/>
            </a:lvl3pPr>
            <a:lvl4pPr indent="-228600" lvl="3" marL="1828800" algn="l">
              <a:lnSpc>
                <a:spcPct val="100000"/>
              </a:lnSpc>
              <a:spcBef>
                <a:spcPts val="500"/>
              </a:spcBef>
              <a:spcAft>
                <a:spcPts val="0"/>
              </a:spcAft>
              <a:buClr>
                <a:schemeClr val="dk1"/>
              </a:buClr>
              <a:buSzPts val="1600"/>
              <a:buNone/>
              <a:defRPr b="1" sz="1600"/>
            </a:lvl4pPr>
            <a:lvl5pPr indent="-228600" lvl="4" marL="2286000" algn="l">
              <a:lnSpc>
                <a:spcPct val="10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93" name="Google Shape;93;p42"/>
          <p:cNvSpPr txBox="1"/>
          <p:nvPr>
            <p:ph idx="2" type="body"/>
          </p:nvPr>
        </p:nvSpPr>
        <p:spPr>
          <a:xfrm>
            <a:off x="576000" y="2276271"/>
            <a:ext cx="5421575" cy="3837658"/>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 name="Google Shape;94;p42"/>
          <p:cNvSpPr txBox="1"/>
          <p:nvPr>
            <p:ph idx="3" type="body"/>
          </p:nvPr>
        </p:nvSpPr>
        <p:spPr>
          <a:xfrm>
            <a:off x="6172200" y="1656000"/>
            <a:ext cx="5445000" cy="5400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400"/>
              <a:buNone/>
              <a:defRPr b="1" sz="2400"/>
            </a:lvl1pPr>
            <a:lvl2pPr indent="-228600" lvl="1" marL="914400" algn="l">
              <a:lnSpc>
                <a:spcPct val="100000"/>
              </a:lnSpc>
              <a:spcBef>
                <a:spcPts val="500"/>
              </a:spcBef>
              <a:spcAft>
                <a:spcPts val="0"/>
              </a:spcAft>
              <a:buClr>
                <a:schemeClr val="dk1"/>
              </a:buClr>
              <a:buSzPts val="2000"/>
              <a:buNone/>
              <a:defRPr b="1" sz="2000"/>
            </a:lvl2pPr>
            <a:lvl3pPr indent="-228600" lvl="2" marL="1371600" algn="l">
              <a:lnSpc>
                <a:spcPct val="100000"/>
              </a:lnSpc>
              <a:spcBef>
                <a:spcPts val="500"/>
              </a:spcBef>
              <a:spcAft>
                <a:spcPts val="0"/>
              </a:spcAft>
              <a:buClr>
                <a:schemeClr val="dk1"/>
              </a:buClr>
              <a:buSzPts val="1800"/>
              <a:buNone/>
              <a:defRPr b="1" sz="1800"/>
            </a:lvl3pPr>
            <a:lvl4pPr indent="-228600" lvl="3" marL="1828800" algn="l">
              <a:lnSpc>
                <a:spcPct val="100000"/>
              </a:lnSpc>
              <a:spcBef>
                <a:spcPts val="500"/>
              </a:spcBef>
              <a:spcAft>
                <a:spcPts val="0"/>
              </a:spcAft>
              <a:buClr>
                <a:schemeClr val="dk1"/>
              </a:buClr>
              <a:buSzPts val="1600"/>
              <a:buNone/>
              <a:defRPr b="1" sz="1600"/>
            </a:lvl4pPr>
            <a:lvl5pPr indent="-228600" lvl="4" marL="2286000" algn="l">
              <a:lnSpc>
                <a:spcPct val="10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95" name="Google Shape;95;p42"/>
          <p:cNvSpPr txBox="1"/>
          <p:nvPr>
            <p:ph idx="4" type="body"/>
          </p:nvPr>
        </p:nvSpPr>
        <p:spPr>
          <a:xfrm>
            <a:off x="6172200" y="2276271"/>
            <a:ext cx="5445000" cy="3837658"/>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 name="Google Shape;96;p42"/>
          <p:cNvSpPr txBox="1"/>
          <p:nvPr>
            <p:ph idx="10" type="dt"/>
          </p:nvPr>
        </p:nvSpPr>
        <p:spPr>
          <a:xfrm>
            <a:off x="1440000" y="6210000"/>
            <a:ext cx="720000" cy="6480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42"/>
          <p:cNvSpPr txBox="1"/>
          <p:nvPr>
            <p:ph idx="11" type="ftr"/>
          </p:nvPr>
        </p:nvSpPr>
        <p:spPr>
          <a:xfrm>
            <a:off x="6033600" y="6210000"/>
            <a:ext cx="4993200" cy="648000"/>
          </a:xfrm>
          <a:prstGeom prst="rect">
            <a:avLst/>
          </a:prstGeom>
          <a:noFill/>
          <a:ln>
            <a:noFill/>
          </a:ln>
        </p:spPr>
        <p:txBody>
          <a:bodyPr anchorCtr="0" anchor="ctr" bIns="0" lIns="0" spcFirstLastPara="1" rIns="180000"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42"/>
          <p:cNvSpPr txBox="1"/>
          <p:nvPr>
            <p:ph idx="12" type="sldNum"/>
          </p:nvPr>
        </p:nvSpPr>
        <p:spPr>
          <a:xfrm>
            <a:off x="576000" y="6210000"/>
            <a:ext cx="648000" cy="64800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99" name="Google Shape;99;p42"/>
          <p:cNvSpPr txBox="1"/>
          <p:nvPr>
            <p:ph type="title"/>
          </p:nvPr>
        </p:nvSpPr>
        <p:spPr>
          <a:xfrm>
            <a:off x="576000" y="207036"/>
            <a:ext cx="11041200" cy="11520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00" name="Shape 100"/>
        <p:cNvGrpSpPr/>
        <p:nvPr/>
      </p:nvGrpSpPr>
      <p:grpSpPr>
        <a:xfrm>
          <a:off x="0" y="0"/>
          <a:ext cx="0" cy="0"/>
          <a:chOff x="0" y="0"/>
          <a:chExt cx="0" cy="0"/>
        </a:xfrm>
      </p:grpSpPr>
      <p:sp>
        <p:nvSpPr>
          <p:cNvPr id="101" name="Google Shape;101;p43"/>
          <p:cNvSpPr txBox="1"/>
          <p:nvPr>
            <p:ph idx="10" type="dt"/>
          </p:nvPr>
        </p:nvSpPr>
        <p:spPr>
          <a:xfrm>
            <a:off x="1440000" y="6210000"/>
            <a:ext cx="720000" cy="6480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43"/>
          <p:cNvSpPr txBox="1"/>
          <p:nvPr>
            <p:ph idx="11" type="ftr"/>
          </p:nvPr>
        </p:nvSpPr>
        <p:spPr>
          <a:xfrm>
            <a:off x="6033600" y="6210000"/>
            <a:ext cx="4993200" cy="648000"/>
          </a:xfrm>
          <a:prstGeom prst="rect">
            <a:avLst/>
          </a:prstGeom>
          <a:noFill/>
          <a:ln>
            <a:noFill/>
          </a:ln>
        </p:spPr>
        <p:txBody>
          <a:bodyPr anchorCtr="0" anchor="ctr" bIns="0" lIns="0" spcFirstLastPara="1" rIns="180000"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43"/>
          <p:cNvSpPr txBox="1"/>
          <p:nvPr>
            <p:ph idx="12" type="sldNum"/>
          </p:nvPr>
        </p:nvSpPr>
        <p:spPr>
          <a:xfrm>
            <a:off x="576000" y="6210000"/>
            <a:ext cx="648000" cy="64800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04" name="Google Shape;104;p43"/>
          <p:cNvSpPr txBox="1"/>
          <p:nvPr>
            <p:ph type="title"/>
          </p:nvPr>
        </p:nvSpPr>
        <p:spPr>
          <a:xfrm>
            <a:off x="576000" y="207036"/>
            <a:ext cx="11041200" cy="11520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5" name="Shape 105"/>
        <p:cNvGrpSpPr/>
        <p:nvPr/>
      </p:nvGrpSpPr>
      <p:grpSpPr>
        <a:xfrm>
          <a:off x="0" y="0"/>
          <a:ext cx="0" cy="0"/>
          <a:chOff x="0" y="0"/>
          <a:chExt cx="0" cy="0"/>
        </a:xfrm>
      </p:grpSpPr>
      <p:sp>
        <p:nvSpPr>
          <p:cNvPr id="106" name="Google Shape;106;p44"/>
          <p:cNvSpPr txBox="1"/>
          <p:nvPr>
            <p:ph idx="10" type="dt"/>
          </p:nvPr>
        </p:nvSpPr>
        <p:spPr>
          <a:xfrm>
            <a:off x="1440000" y="6210000"/>
            <a:ext cx="720000" cy="6480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44"/>
          <p:cNvSpPr txBox="1"/>
          <p:nvPr>
            <p:ph idx="11" type="ftr"/>
          </p:nvPr>
        </p:nvSpPr>
        <p:spPr>
          <a:xfrm>
            <a:off x="6033600" y="6210000"/>
            <a:ext cx="4993200" cy="648000"/>
          </a:xfrm>
          <a:prstGeom prst="rect">
            <a:avLst/>
          </a:prstGeom>
          <a:noFill/>
          <a:ln>
            <a:noFill/>
          </a:ln>
        </p:spPr>
        <p:txBody>
          <a:bodyPr anchorCtr="0" anchor="ctr" bIns="0" lIns="0" spcFirstLastPara="1" rIns="180000"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44"/>
          <p:cNvSpPr txBox="1"/>
          <p:nvPr>
            <p:ph idx="12" type="sldNum"/>
          </p:nvPr>
        </p:nvSpPr>
        <p:spPr>
          <a:xfrm>
            <a:off x="576000" y="6210000"/>
            <a:ext cx="648000" cy="64800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Finish">
  <p:cSld name="Section Header_Finish">
    <p:spTree>
      <p:nvGrpSpPr>
        <p:cNvPr id="109" name="Shape 109"/>
        <p:cNvGrpSpPr/>
        <p:nvPr/>
      </p:nvGrpSpPr>
      <p:grpSpPr>
        <a:xfrm>
          <a:off x="0" y="0"/>
          <a:ext cx="0" cy="0"/>
          <a:chOff x="0" y="0"/>
          <a:chExt cx="0" cy="0"/>
        </a:xfrm>
      </p:grpSpPr>
      <p:sp>
        <p:nvSpPr>
          <p:cNvPr id="110" name="Google Shape;110;p45"/>
          <p:cNvSpPr/>
          <p:nvPr/>
        </p:nvSpPr>
        <p:spPr>
          <a:xfrm>
            <a:off x="0" y="0"/>
            <a:ext cx="12193200" cy="620999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1" name="Google Shape;111;p45"/>
          <p:cNvSpPr txBox="1"/>
          <p:nvPr>
            <p:ph type="title"/>
          </p:nvPr>
        </p:nvSpPr>
        <p:spPr>
          <a:xfrm>
            <a:off x="579120" y="510988"/>
            <a:ext cx="11039793" cy="5184424"/>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2" name="Google Shape;112;p45"/>
          <p:cNvSpPr txBox="1"/>
          <p:nvPr>
            <p:ph idx="10" type="dt"/>
          </p:nvPr>
        </p:nvSpPr>
        <p:spPr>
          <a:xfrm>
            <a:off x="1440000" y="6210000"/>
            <a:ext cx="720000" cy="6480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45"/>
          <p:cNvSpPr txBox="1"/>
          <p:nvPr>
            <p:ph idx="11" type="ftr"/>
          </p:nvPr>
        </p:nvSpPr>
        <p:spPr>
          <a:xfrm>
            <a:off x="6033600" y="6210000"/>
            <a:ext cx="4993200" cy="648000"/>
          </a:xfrm>
          <a:prstGeom prst="rect">
            <a:avLst/>
          </a:prstGeom>
          <a:noFill/>
          <a:ln>
            <a:noFill/>
          </a:ln>
        </p:spPr>
        <p:txBody>
          <a:bodyPr anchorCtr="0" anchor="ctr" bIns="0" lIns="0" spcFirstLastPara="1" rIns="180000"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45"/>
          <p:cNvSpPr txBox="1"/>
          <p:nvPr>
            <p:ph idx="12" type="sldNum"/>
          </p:nvPr>
        </p:nvSpPr>
        <p:spPr>
          <a:xfrm>
            <a:off x="576000" y="6210000"/>
            <a:ext cx="648000" cy="64800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4" name="Shape 24"/>
        <p:cNvGrpSpPr/>
        <p:nvPr/>
      </p:nvGrpSpPr>
      <p:grpSpPr>
        <a:xfrm>
          <a:off x="0" y="0"/>
          <a:ext cx="0" cy="0"/>
          <a:chOff x="0" y="0"/>
          <a:chExt cx="0" cy="0"/>
        </a:xfrm>
      </p:grpSpPr>
      <p:sp>
        <p:nvSpPr>
          <p:cNvPr id="25" name="Google Shape;25;p46"/>
          <p:cNvSpPr/>
          <p:nvPr/>
        </p:nvSpPr>
        <p:spPr>
          <a:xfrm>
            <a:off x="0" y="0"/>
            <a:ext cx="121932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 name="Google Shape;26;p46"/>
          <p:cNvSpPr/>
          <p:nvPr/>
        </p:nvSpPr>
        <p:spPr>
          <a:xfrm>
            <a:off x="0" y="647998"/>
            <a:ext cx="12193200" cy="621000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7" name="Google Shape;27;p46"/>
          <p:cNvPicPr preferRelativeResize="0"/>
          <p:nvPr/>
        </p:nvPicPr>
        <p:blipFill rotWithShape="1">
          <a:blip r:embed="rId2">
            <a:alphaModFix/>
          </a:blip>
          <a:srcRect b="0" l="0" r="0" t="0"/>
          <a:stretch/>
        </p:blipFill>
        <p:spPr>
          <a:xfrm>
            <a:off x="360000" y="360000"/>
            <a:ext cx="2018135" cy="720000"/>
          </a:xfrm>
          <a:prstGeom prst="rect">
            <a:avLst/>
          </a:prstGeom>
          <a:noFill/>
          <a:ln>
            <a:noFill/>
          </a:ln>
        </p:spPr>
      </p:pic>
      <p:pic>
        <p:nvPicPr>
          <p:cNvPr id="28" name="Google Shape;28;p46"/>
          <p:cNvPicPr preferRelativeResize="0"/>
          <p:nvPr/>
        </p:nvPicPr>
        <p:blipFill rotWithShape="1">
          <a:blip r:embed="rId3">
            <a:alphaModFix/>
          </a:blip>
          <a:srcRect b="0" l="0" r="0" t="0"/>
          <a:stretch/>
        </p:blipFill>
        <p:spPr>
          <a:xfrm>
            <a:off x="7543791" y="1350253"/>
            <a:ext cx="4648209" cy="5507747"/>
          </a:xfrm>
          <a:prstGeom prst="rect">
            <a:avLst/>
          </a:prstGeom>
          <a:noFill/>
          <a:ln>
            <a:noFill/>
          </a:ln>
        </p:spPr>
      </p:pic>
      <p:sp>
        <p:nvSpPr>
          <p:cNvPr id="29" name="Google Shape;29;p46"/>
          <p:cNvSpPr txBox="1"/>
          <p:nvPr>
            <p:ph idx="1" type="subTitle"/>
          </p:nvPr>
        </p:nvSpPr>
        <p:spPr>
          <a:xfrm>
            <a:off x="576003" y="4359604"/>
            <a:ext cx="8333999" cy="1655999"/>
          </a:xfrm>
          <a:prstGeom prst="rect">
            <a:avLst/>
          </a:prstGeom>
          <a:noFill/>
          <a:ln>
            <a:noFill/>
          </a:ln>
        </p:spPr>
        <p:txBody>
          <a:bodyPr anchorCtr="0" anchor="t" bIns="0" lIns="0" spcFirstLastPara="1" rIns="0" wrap="square" tIns="0">
            <a:normAutofit/>
          </a:bodyPr>
          <a:lstStyle>
            <a:lvl1pPr lvl="0" algn="l">
              <a:lnSpc>
                <a:spcPct val="100000"/>
              </a:lnSpc>
              <a:spcBef>
                <a:spcPts val="1000"/>
              </a:spcBef>
              <a:spcAft>
                <a:spcPts val="0"/>
              </a:spcAft>
              <a:buClr>
                <a:schemeClr val="lt1"/>
              </a:buClr>
              <a:buSzPts val="2400"/>
              <a:buNone/>
              <a:defRPr sz="2400">
                <a:solidFill>
                  <a:schemeClr val="lt1"/>
                </a:solidFill>
              </a:defRPr>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 name="Google Shape;30;p46"/>
          <p:cNvSpPr txBox="1"/>
          <p:nvPr>
            <p:ph type="title"/>
          </p:nvPr>
        </p:nvSpPr>
        <p:spPr>
          <a:xfrm>
            <a:off x="576000" y="1800000"/>
            <a:ext cx="8334000" cy="23868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1" name="Shape 31"/>
        <p:cNvGrpSpPr/>
        <p:nvPr/>
      </p:nvGrpSpPr>
      <p:grpSpPr>
        <a:xfrm>
          <a:off x="0" y="0"/>
          <a:ext cx="0" cy="0"/>
          <a:chOff x="0" y="0"/>
          <a:chExt cx="0" cy="0"/>
        </a:xfrm>
      </p:grpSpPr>
      <p:sp>
        <p:nvSpPr>
          <p:cNvPr id="32" name="Google Shape;32;p47"/>
          <p:cNvSpPr/>
          <p:nvPr/>
        </p:nvSpPr>
        <p:spPr>
          <a:xfrm>
            <a:off x="0" y="0"/>
            <a:ext cx="12193200" cy="620756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 name="Google Shape;33;p47"/>
          <p:cNvSpPr txBox="1"/>
          <p:nvPr>
            <p:ph idx="10" type="dt"/>
          </p:nvPr>
        </p:nvSpPr>
        <p:spPr>
          <a:xfrm>
            <a:off x="1440000" y="6210000"/>
            <a:ext cx="720000" cy="6480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7"/>
          <p:cNvSpPr txBox="1"/>
          <p:nvPr>
            <p:ph idx="11" type="ftr"/>
          </p:nvPr>
        </p:nvSpPr>
        <p:spPr>
          <a:xfrm>
            <a:off x="6033600" y="6210000"/>
            <a:ext cx="4993200" cy="648000"/>
          </a:xfrm>
          <a:prstGeom prst="rect">
            <a:avLst/>
          </a:prstGeom>
          <a:noFill/>
          <a:ln>
            <a:noFill/>
          </a:ln>
        </p:spPr>
        <p:txBody>
          <a:bodyPr anchorCtr="0" anchor="ctr" bIns="0" lIns="0" spcFirstLastPara="1" rIns="180000"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7"/>
          <p:cNvSpPr txBox="1"/>
          <p:nvPr>
            <p:ph idx="12" type="sldNum"/>
          </p:nvPr>
        </p:nvSpPr>
        <p:spPr>
          <a:xfrm>
            <a:off x="576000" y="6210000"/>
            <a:ext cx="648000" cy="64800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pic>
        <p:nvPicPr>
          <p:cNvPr id="36" name="Google Shape;36;p47"/>
          <p:cNvPicPr preferRelativeResize="0"/>
          <p:nvPr/>
        </p:nvPicPr>
        <p:blipFill rotWithShape="1">
          <a:blip r:embed="rId2">
            <a:alphaModFix/>
          </a:blip>
          <a:srcRect b="0" l="0" r="0" t="0"/>
          <a:stretch/>
        </p:blipFill>
        <p:spPr>
          <a:xfrm>
            <a:off x="7543791" y="675126"/>
            <a:ext cx="4648209" cy="5507747"/>
          </a:xfrm>
          <a:prstGeom prst="rect">
            <a:avLst/>
          </a:prstGeom>
          <a:noFill/>
          <a:ln>
            <a:noFill/>
          </a:ln>
        </p:spPr>
      </p:pic>
      <p:sp>
        <p:nvSpPr>
          <p:cNvPr id="37" name="Google Shape;37;p47"/>
          <p:cNvSpPr txBox="1"/>
          <p:nvPr>
            <p:ph type="title"/>
          </p:nvPr>
        </p:nvSpPr>
        <p:spPr>
          <a:xfrm>
            <a:off x="576003" y="1800000"/>
            <a:ext cx="8333999" cy="23868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rgbClr val="1D8DB0"/>
              </a:buClr>
              <a:buSzPts val="4000"/>
              <a:buFont typeface="Arial"/>
              <a:buNone/>
              <a:defRPr sz="4000">
                <a:solidFill>
                  <a:srgbClr val="1D8DB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47"/>
          <p:cNvSpPr txBox="1"/>
          <p:nvPr>
            <p:ph idx="1" type="body"/>
          </p:nvPr>
        </p:nvSpPr>
        <p:spPr>
          <a:xfrm>
            <a:off x="576003" y="4359600"/>
            <a:ext cx="8333999" cy="15012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Clr>
                <a:srgbClr val="005E77"/>
              </a:buClr>
              <a:buSzPts val="2400"/>
              <a:buNone/>
              <a:defRPr sz="2400">
                <a:solidFill>
                  <a:srgbClr val="005E77"/>
                </a:solidFill>
              </a:defRPr>
            </a:lvl1pPr>
            <a:lvl2pPr indent="-228600" lvl="1" marL="914400" algn="l">
              <a:lnSpc>
                <a:spcPct val="100000"/>
              </a:lnSpc>
              <a:spcBef>
                <a:spcPts val="500"/>
              </a:spcBef>
              <a:spcAft>
                <a:spcPts val="0"/>
              </a:spcAft>
              <a:buClr>
                <a:srgbClr val="8C949A"/>
              </a:buClr>
              <a:buSzPts val="2000"/>
              <a:buNone/>
              <a:defRPr sz="2000">
                <a:solidFill>
                  <a:srgbClr val="8C949A"/>
                </a:solidFill>
              </a:defRPr>
            </a:lvl2pPr>
            <a:lvl3pPr indent="-228600" lvl="2" marL="1371600" algn="l">
              <a:lnSpc>
                <a:spcPct val="100000"/>
              </a:lnSpc>
              <a:spcBef>
                <a:spcPts val="500"/>
              </a:spcBef>
              <a:spcAft>
                <a:spcPts val="0"/>
              </a:spcAft>
              <a:buClr>
                <a:srgbClr val="8C949A"/>
              </a:buClr>
              <a:buSzPts val="1800"/>
              <a:buNone/>
              <a:defRPr sz="1800">
                <a:solidFill>
                  <a:srgbClr val="8C949A"/>
                </a:solidFill>
              </a:defRPr>
            </a:lvl3pPr>
            <a:lvl4pPr indent="-228600" lvl="3" marL="1828800" algn="l">
              <a:lnSpc>
                <a:spcPct val="100000"/>
              </a:lnSpc>
              <a:spcBef>
                <a:spcPts val="500"/>
              </a:spcBef>
              <a:spcAft>
                <a:spcPts val="0"/>
              </a:spcAft>
              <a:buClr>
                <a:srgbClr val="8C949A"/>
              </a:buClr>
              <a:buSzPts val="1600"/>
              <a:buNone/>
              <a:defRPr sz="1600">
                <a:solidFill>
                  <a:srgbClr val="8C949A"/>
                </a:solidFill>
              </a:defRPr>
            </a:lvl4pPr>
            <a:lvl5pPr indent="-228600" lvl="4" marL="2286000" algn="l">
              <a:lnSpc>
                <a:spcPct val="100000"/>
              </a:lnSpc>
              <a:spcBef>
                <a:spcPts val="500"/>
              </a:spcBef>
              <a:spcAft>
                <a:spcPts val="0"/>
              </a:spcAft>
              <a:buClr>
                <a:srgbClr val="8C949A"/>
              </a:buClr>
              <a:buSzPts val="1600"/>
              <a:buNone/>
              <a:defRPr sz="1600">
                <a:solidFill>
                  <a:srgbClr val="8C949A"/>
                </a:solidFill>
              </a:defRPr>
            </a:lvl5pPr>
            <a:lvl6pPr indent="-228600" lvl="5" marL="2743200" algn="l">
              <a:lnSpc>
                <a:spcPct val="90000"/>
              </a:lnSpc>
              <a:spcBef>
                <a:spcPts val="500"/>
              </a:spcBef>
              <a:spcAft>
                <a:spcPts val="0"/>
              </a:spcAft>
              <a:buClr>
                <a:srgbClr val="8C949A"/>
              </a:buClr>
              <a:buSzPts val="1600"/>
              <a:buNone/>
              <a:defRPr sz="1600">
                <a:solidFill>
                  <a:srgbClr val="8C949A"/>
                </a:solidFill>
              </a:defRPr>
            </a:lvl6pPr>
            <a:lvl7pPr indent="-228600" lvl="6" marL="3200400" algn="l">
              <a:lnSpc>
                <a:spcPct val="90000"/>
              </a:lnSpc>
              <a:spcBef>
                <a:spcPts val="500"/>
              </a:spcBef>
              <a:spcAft>
                <a:spcPts val="0"/>
              </a:spcAft>
              <a:buClr>
                <a:srgbClr val="8C949A"/>
              </a:buClr>
              <a:buSzPts val="1600"/>
              <a:buNone/>
              <a:defRPr sz="1600">
                <a:solidFill>
                  <a:srgbClr val="8C949A"/>
                </a:solidFill>
              </a:defRPr>
            </a:lvl7pPr>
            <a:lvl8pPr indent="-228600" lvl="7" marL="3657600" algn="l">
              <a:lnSpc>
                <a:spcPct val="90000"/>
              </a:lnSpc>
              <a:spcBef>
                <a:spcPts val="500"/>
              </a:spcBef>
              <a:spcAft>
                <a:spcPts val="0"/>
              </a:spcAft>
              <a:buClr>
                <a:srgbClr val="8C949A"/>
              </a:buClr>
              <a:buSzPts val="1600"/>
              <a:buNone/>
              <a:defRPr sz="1600">
                <a:solidFill>
                  <a:srgbClr val="8C949A"/>
                </a:solidFill>
              </a:defRPr>
            </a:lvl8pPr>
            <a:lvl9pPr indent="-228600" lvl="8" marL="4114800" algn="l">
              <a:lnSpc>
                <a:spcPct val="90000"/>
              </a:lnSpc>
              <a:spcBef>
                <a:spcPts val="500"/>
              </a:spcBef>
              <a:spcAft>
                <a:spcPts val="0"/>
              </a:spcAft>
              <a:buClr>
                <a:srgbClr val="8C949A"/>
              </a:buClr>
              <a:buSzPts val="1600"/>
              <a:buNone/>
              <a:defRPr sz="1600">
                <a:solidFill>
                  <a:srgbClr val="8C949A"/>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47" name="Shape 47"/>
        <p:cNvGrpSpPr/>
        <p:nvPr/>
      </p:nvGrpSpPr>
      <p:grpSpPr>
        <a:xfrm>
          <a:off x="0" y="0"/>
          <a:ext cx="0" cy="0"/>
          <a:chOff x="0" y="0"/>
          <a:chExt cx="0" cy="0"/>
        </a:xfrm>
      </p:grpSpPr>
      <p:sp>
        <p:nvSpPr>
          <p:cNvPr id="48" name="Google Shape;48;p36"/>
          <p:cNvSpPr txBox="1"/>
          <p:nvPr>
            <p:ph idx="1" type="body"/>
          </p:nvPr>
        </p:nvSpPr>
        <p:spPr>
          <a:xfrm>
            <a:off x="576000" y="1656000"/>
            <a:ext cx="11041200" cy="44640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36"/>
          <p:cNvSpPr txBox="1"/>
          <p:nvPr>
            <p:ph idx="10" type="dt"/>
          </p:nvPr>
        </p:nvSpPr>
        <p:spPr>
          <a:xfrm>
            <a:off x="1440000" y="6210000"/>
            <a:ext cx="720000" cy="6480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36"/>
          <p:cNvSpPr txBox="1"/>
          <p:nvPr>
            <p:ph idx="11" type="ftr"/>
          </p:nvPr>
        </p:nvSpPr>
        <p:spPr>
          <a:xfrm>
            <a:off x="6033600" y="6210000"/>
            <a:ext cx="4993200" cy="648000"/>
          </a:xfrm>
          <a:prstGeom prst="rect">
            <a:avLst/>
          </a:prstGeom>
          <a:noFill/>
          <a:ln>
            <a:noFill/>
          </a:ln>
        </p:spPr>
        <p:txBody>
          <a:bodyPr anchorCtr="0" anchor="ctr" bIns="0" lIns="0" spcFirstLastPara="1" rIns="180000"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36"/>
          <p:cNvSpPr txBox="1"/>
          <p:nvPr>
            <p:ph idx="12" type="sldNum"/>
          </p:nvPr>
        </p:nvSpPr>
        <p:spPr>
          <a:xfrm>
            <a:off x="576000" y="6210000"/>
            <a:ext cx="648000" cy="64800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52" name="Google Shape;52;p36"/>
          <p:cNvSpPr txBox="1"/>
          <p:nvPr>
            <p:ph type="title"/>
          </p:nvPr>
        </p:nvSpPr>
        <p:spPr>
          <a:xfrm>
            <a:off x="576000" y="207036"/>
            <a:ext cx="11041200" cy="11520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_White">
  <p:cSld name="1_Section Header_White">
    <p:spTree>
      <p:nvGrpSpPr>
        <p:cNvPr id="53" name="Shape 53"/>
        <p:cNvGrpSpPr/>
        <p:nvPr/>
      </p:nvGrpSpPr>
      <p:grpSpPr>
        <a:xfrm>
          <a:off x="0" y="0"/>
          <a:ext cx="0" cy="0"/>
          <a:chOff x="0" y="0"/>
          <a:chExt cx="0" cy="0"/>
        </a:xfrm>
      </p:grpSpPr>
      <p:sp>
        <p:nvSpPr>
          <p:cNvPr id="54" name="Google Shape;54;p37"/>
          <p:cNvSpPr txBox="1"/>
          <p:nvPr>
            <p:ph idx="10" type="dt"/>
          </p:nvPr>
        </p:nvSpPr>
        <p:spPr>
          <a:xfrm>
            <a:off x="1440000" y="6210000"/>
            <a:ext cx="720000" cy="6480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37"/>
          <p:cNvSpPr txBox="1"/>
          <p:nvPr>
            <p:ph idx="11" type="ftr"/>
          </p:nvPr>
        </p:nvSpPr>
        <p:spPr>
          <a:xfrm>
            <a:off x="6033600" y="6210000"/>
            <a:ext cx="4993200" cy="648000"/>
          </a:xfrm>
          <a:prstGeom prst="rect">
            <a:avLst/>
          </a:prstGeom>
          <a:noFill/>
          <a:ln>
            <a:noFill/>
          </a:ln>
        </p:spPr>
        <p:txBody>
          <a:bodyPr anchorCtr="0" anchor="ctr" bIns="0" lIns="0" spcFirstLastPara="1" rIns="180000"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7"/>
          <p:cNvSpPr txBox="1"/>
          <p:nvPr>
            <p:ph idx="12" type="sldNum"/>
          </p:nvPr>
        </p:nvSpPr>
        <p:spPr>
          <a:xfrm>
            <a:off x="576000" y="6210000"/>
            <a:ext cx="648000" cy="64800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pic>
        <p:nvPicPr>
          <p:cNvPr id="57" name="Google Shape;57;p37"/>
          <p:cNvPicPr preferRelativeResize="0"/>
          <p:nvPr/>
        </p:nvPicPr>
        <p:blipFill rotWithShape="1">
          <a:blip r:embed="rId2">
            <a:alphaModFix/>
          </a:blip>
          <a:srcRect b="0" l="0" r="0" t="0"/>
          <a:stretch/>
        </p:blipFill>
        <p:spPr>
          <a:xfrm>
            <a:off x="7543791" y="675126"/>
            <a:ext cx="4648209" cy="5507747"/>
          </a:xfrm>
          <a:prstGeom prst="rect">
            <a:avLst/>
          </a:prstGeom>
          <a:noFill/>
          <a:ln>
            <a:noFill/>
          </a:ln>
        </p:spPr>
      </p:pic>
      <p:sp>
        <p:nvSpPr>
          <p:cNvPr id="58" name="Google Shape;58;p37"/>
          <p:cNvSpPr txBox="1"/>
          <p:nvPr>
            <p:ph type="title"/>
          </p:nvPr>
        </p:nvSpPr>
        <p:spPr>
          <a:xfrm>
            <a:off x="576003" y="1800000"/>
            <a:ext cx="8333999" cy="23868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chemeClr val="dk2"/>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37"/>
          <p:cNvSpPr txBox="1"/>
          <p:nvPr>
            <p:ph idx="1" type="body"/>
          </p:nvPr>
        </p:nvSpPr>
        <p:spPr>
          <a:xfrm>
            <a:off x="576003" y="4359600"/>
            <a:ext cx="8333999" cy="15012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Clr>
                <a:srgbClr val="2F4D5D"/>
              </a:buClr>
              <a:buSzPts val="2400"/>
              <a:buNone/>
              <a:defRPr sz="2400">
                <a:solidFill>
                  <a:srgbClr val="2F4D5D"/>
                </a:solidFill>
              </a:defRPr>
            </a:lvl1pPr>
            <a:lvl2pPr indent="-228600" lvl="1" marL="914400" algn="l">
              <a:lnSpc>
                <a:spcPct val="100000"/>
              </a:lnSpc>
              <a:spcBef>
                <a:spcPts val="500"/>
              </a:spcBef>
              <a:spcAft>
                <a:spcPts val="0"/>
              </a:spcAft>
              <a:buClr>
                <a:srgbClr val="8C949A"/>
              </a:buClr>
              <a:buSzPts val="2000"/>
              <a:buNone/>
              <a:defRPr sz="2000">
                <a:solidFill>
                  <a:srgbClr val="8C949A"/>
                </a:solidFill>
              </a:defRPr>
            </a:lvl2pPr>
            <a:lvl3pPr indent="-228600" lvl="2" marL="1371600" algn="l">
              <a:lnSpc>
                <a:spcPct val="100000"/>
              </a:lnSpc>
              <a:spcBef>
                <a:spcPts val="500"/>
              </a:spcBef>
              <a:spcAft>
                <a:spcPts val="0"/>
              </a:spcAft>
              <a:buClr>
                <a:srgbClr val="8C949A"/>
              </a:buClr>
              <a:buSzPts val="1800"/>
              <a:buNone/>
              <a:defRPr sz="1800">
                <a:solidFill>
                  <a:srgbClr val="8C949A"/>
                </a:solidFill>
              </a:defRPr>
            </a:lvl3pPr>
            <a:lvl4pPr indent="-228600" lvl="3" marL="1828800" algn="l">
              <a:lnSpc>
                <a:spcPct val="100000"/>
              </a:lnSpc>
              <a:spcBef>
                <a:spcPts val="500"/>
              </a:spcBef>
              <a:spcAft>
                <a:spcPts val="0"/>
              </a:spcAft>
              <a:buClr>
                <a:srgbClr val="8C949A"/>
              </a:buClr>
              <a:buSzPts val="1600"/>
              <a:buNone/>
              <a:defRPr sz="1600">
                <a:solidFill>
                  <a:srgbClr val="8C949A"/>
                </a:solidFill>
              </a:defRPr>
            </a:lvl4pPr>
            <a:lvl5pPr indent="-228600" lvl="4" marL="2286000" algn="l">
              <a:lnSpc>
                <a:spcPct val="100000"/>
              </a:lnSpc>
              <a:spcBef>
                <a:spcPts val="500"/>
              </a:spcBef>
              <a:spcAft>
                <a:spcPts val="0"/>
              </a:spcAft>
              <a:buClr>
                <a:srgbClr val="8C949A"/>
              </a:buClr>
              <a:buSzPts val="1600"/>
              <a:buNone/>
              <a:defRPr sz="1600">
                <a:solidFill>
                  <a:srgbClr val="8C949A"/>
                </a:solidFill>
              </a:defRPr>
            </a:lvl5pPr>
            <a:lvl6pPr indent="-228600" lvl="5" marL="2743200" algn="l">
              <a:lnSpc>
                <a:spcPct val="90000"/>
              </a:lnSpc>
              <a:spcBef>
                <a:spcPts val="500"/>
              </a:spcBef>
              <a:spcAft>
                <a:spcPts val="0"/>
              </a:spcAft>
              <a:buClr>
                <a:srgbClr val="8C949A"/>
              </a:buClr>
              <a:buSzPts val="1600"/>
              <a:buNone/>
              <a:defRPr sz="1600">
                <a:solidFill>
                  <a:srgbClr val="8C949A"/>
                </a:solidFill>
              </a:defRPr>
            </a:lvl6pPr>
            <a:lvl7pPr indent="-228600" lvl="6" marL="3200400" algn="l">
              <a:lnSpc>
                <a:spcPct val="90000"/>
              </a:lnSpc>
              <a:spcBef>
                <a:spcPts val="500"/>
              </a:spcBef>
              <a:spcAft>
                <a:spcPts val="0"/>
              </a:spcAft>
              <a:buClr>
                <a:srgbClr val="8C949A"/>
              </a:buClr>
              <a:buSzPts val="1600"/>
              <a:buNone/>
              <a:defRPr sz="1600">
                <a:solidFill>
                  <a:srgbClr val="8C949A"/>
                </a:solidFill>
              </a:defRPr>
            </a:lvl7pPr>
            <a:lvl8pPr indent="-228600" lvl="7" marL="3657600" algn="l">
              <a:lnSpc>
                <a:spcPct val="90000"/>
              </a:lnSpc>
              <a:spcBef>
                <a:spcPts val="500"/>
              </a:spcBef>
              <a:spcAft>
                <a:spcPts val="0"/>
              </a:spcAft>
              <a:buClr>
                <a:srgbClr val="8C949A"/>
              </a:buClr>
              <a:buSzPts val="1600"/>
              <a:buNone/>
              <a:defRPr sz="1600">
                <a:solidFill>
                  <a:srgbClr val="8C949A"/>
                </a:solidFill>
              </a:defRPr>
            </a:lvl8pPr>
            <a:lvl9pPr indent="-228600" lvl="8" marL="4114800" algn="l">
              <a:lnSpc>
                <a:spcPct val="90000"/>
              </a:lnSpc>
              <a:spcBef>
                <a:spcPts val="500"/>
              </a:spcBef>
              <a:spcAft>
                <a:spcPts val="0"/>
              </a:spcAft>
              <a:buClr>
                <a:srgbClr val="8C949A"/>
              </a:buClr>
              <a:buSzPts val="1600"/>
              <a:buNone/>
              <a:defRPr sz="1600">
                <a:solidFill>
                  <a:srgbClr val="8C949A"/>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0" name="Shape 60"/>
        <p:cNvGrpSpPr/>
        <p:nvPr/>
      </p:nvGrpSpPr>
      <p:grpSpPr>
        <a:xfrm>
          <a:off x="0" y="0"/>
          <a:ext cx="0" cy="0"/>
          <a:chOff x="0" y="0"/>
          <a:chExt cx="0" cy="0"/>
        </a:xfrm>
      </p:grpSpPr>
      <p:sp>
        <p:nvSpPr>
          <p:cNvPr id="61" name="Google Shape;61;p38"/>
          <p:cNvSpPr/>
          <p:nvPr/>
        </p:nvSpPr>
        <p:spPr>
          <a:xfrm>
            <a:off x="0" y="0"/>
            <a:ext cx="121932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2" name="Google Shape;62;p38"/>
          <p:cNvSpPr/>
          <p:nvPr/>
        </p:nvSpPr>
        <p:spPr>
          <a:xfrm>
            <a:off x="0" y="648000"/>
            <a:ext cx="12193200" cy="6210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3" name="Google Shape;63;p38"/>
          <p:cNvSpPr/>
          <p:nvPr/>
        </p:nvSpPr>
        <p:spPr>
          <a:xfrm>
            <a:off x="0" y="647998"/>
            <a:ext cx="12193200" cy="44568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4" name="Google Shape;64;p38"/>
          <p:cNvPicPr preferRelativeResize="0"/>
          <p:nvPr/>
        </p:nvPicPr>
        <p:blipFill rotWithShape="1">
          <a:blip r:embed="rId2">
            <a:alphaModFix/>
          </a:blip>
          <a:srcRect b="0" l="0" r="0" t="0"/>
          <a:stretch/>
        </p:blipFill>
        <p:spPr>
          <a:xfrm>
            <a:off x="360000" y="360000"/>
            <a:ext cx="2018135" cy="720000"/>
          </a:xfrm>
          <a:prstGeom prst="rect">
            <a:avLst/>
          </a:prstGeom>
          <a:noFill/>
          <a:ln>
            <a:noFill/>
          </a:ln>
        </p:spPr>
      </p:pic>
      <p:sp>
        <p:nvSpPr>
          <p:cNvPr id="65" name="Google Shape;65;p38"/>
          <p:cNvSpPr txBox="1"/>
          <p:nvPr>
            <p:ph type="ctrTitle"/>
          </p:nvPr>
        </p:nvSpPr>
        <p:spPr>
          <a:xfrm>
            <a:off x="575999" y="1080000"/>
            <a:ext cx="6096524" cy="4024798"/>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38"/>
          <p:cNvSpPr txBox="1"/>
          <p:nvPr>
            <p:ph idx="1" type="subTitle"/>
          </p:nvPr>
        </p:nvSpPr>
        <p:spPr>
          <a:xfrm>
            <a:off x="575999" y="5392801"/>
            <a:ext cx="6096524" cy="730188"/>
          </a:xfrm>
          <a:prstGeom prst="rect">
            <a:avLst/>
          </a:prstGeom>
          <a:noFill/>
          <a:ln>
            <a:noFill/>
          </a:ln>
        </p:spPr>
        <p:txBody>
          <a:bodyPr anchorCtr="0" anchor="t" bIns="0" lIns="0" spcFirstLastPara="1" rIns="0" wrap="square" tIns="0">
            <a:normAutofit/>
          </a:bodyPr>
          <a:lstStyle>
            <a:lvl1pPr lvl="0" algn="l">
              <a:lnSpc>
                <a:spcPct val="100000"/>
              </a:lnSpc>
              <a:spcBef>
                <a:spcPts val="1000"/>
              </a:spcBef>
              <a:spcAft>
                <a:spcPts val="0"/>
              </a:spcAft>
              <a:buClr>
                <a:schemeClr val="dk1"/>
              </a:buClr>
              <a:buSzPts val="2400"/>
              <a:buNone/>
              <a:defRPr sz="2400">
                <a:solidFill>
                  <a:schemeClr val="dk1"/>
                </a:solidFill>
              </a:defRPr>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7" name="Google Shape;67;p38"/>
          <p:cNvSpPr/>
          <p:nvPr>
            <p:ph idx="2" type="pic"/>
          </p:nvPr>
        </p:nvSpPr>
        <p:spPr>
          <a:xfrm>
            <a:off x="7248525" y="1654175"/>
            <a:ext cx="4368673" cy="4468813"/>
          </a:xfrm>
          <a:prstGeom prst="rect">
            <a:avLst/>
          </a:prstGeom>
          <a:noFill/>
          <a:ln>
            <a:noFill/>
          </a:ln>
        </p:spPr>
      </p:sp>
    </p:spTree>
  </p:cSld>
  <p:clrMapOvr>
    <a:masterClrMapping/>
  </p:clrMapOvr>
  <p:extLst>
    <p:ext uri="{DCECCB84-F9BA-43D5-87BE-67443E8EF086}">
      <p15:sldGuideLst>
        <p15:guide id="1" orient="horz" pos="1026">
          <p15:clr>
            <a:srgbClr val="FBAE40"/>
          </p15:clr>
        </p15:guide>
        <p15:guide id="2" pos="4203">
          <p15:clr>
            <a:srgbClr val="FBAE40"/>
          </p15:clr>
        </p15:guide>
        <p15:guide id="3" orient="horz" pos="397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68" name="Shape 68"/>
        <p:cNvGrpSpPr/>
        <p:nvPr/>
      </p:nvGrpSpPr>
      <p:grpSpPr>
        <a:xfrm>
          <a:off x="0" y="0"/>
          <a:ext cx="0" cy="0"/>
          <a:chOff x="0" y="0"/>
          <a:chExt cx="0" cy="0"/>
        </a:xfrm>
      </p:grpSpPr>
      <p:sp>
        <p:nvSpPr>
          <p:cNvPr id="69" name="Google Shape;69;p39"/>
          <p:cNvSpPr/>
          <p:nvPr/>
        </p:nvSpPr>
        <p:spPr>
          <a:xfrm>
            <a:off x="0" y="0"/>
            <a:ext cx="12193200" cy="620756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0" name="Google Shape;70;p39"/>
          <p:cNvSpPr txBox="1"/>
          <p:nvPr>
            <p:ph type="title"/>
          </p:nvPr>
        </p:nvSpPr>
        <p:spPr>
          <a:xfrm>
            <a:off x="575999" y="1800000"/>
            <a:ext cx="6096524" cy="23868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chemeClr val="dk2"/>
              </a:buClr>
              <a:buSzPts val="4000"/>
              <a:buFont typeface="Arial"/>
              <a:buNone/>
              <a:defRPr sz="40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39"/>
          <p:cNvSpPr txBox="1"/>
          <p:nvPr>
            <p:ph idx="1" type="body"/>
          </p:nvPr>
        </p:nvSpPr>
        <p:spPr>
          <a:xfrm>
            <a:off x="575999" y="4359600"/>
            <a:ext cx="6096264" cy="15012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Clr>
                <a:schemeClr val="dk1"/>
              </a:buClr>
              <a:buSzPts val="2400"/>
              <a:buNone/>
              <a:defRPr sz="2400">
                <a:solidFill>
                  <a:schemeClr val="dk1"/>
                </a:solidFill>
              </a:defRPr>
            </a:lvl1pPr>
            <a:lvl2pPr indent="-228600" lvl="1" marL="914400" algn="l">
              <a:lnSpc>
                <a:spcPct val="100000"/>
              </a:lnSpc>
              <a:spcBef>
                <a:spcPts val="500"/>
              </a:spcBef>
              <a:spcAft>
                <a:spcPts val="0"/>
              </a:spcAft>
              <a:buClr>
                <a:srgbClr val="8C949A"/>
              </a:buClr>
              <a:buSzPts val="2000"/>
              <a:buNone/>
              <a:defRPr sz="2000">
                <a:solidFill>
                  <a:srgbClr val="8C949A"/>
                </a:solidFill>
              </a:defRPr>
            </a:lvl2pPr>
            <a:lvl3pPr indent="-228600" lvl="2" marL="1371600" algn="l">
              <a:lnSpc>
                <a:spcPct val="100000"/>
              </a:lnSpc>
              <a:spcBef>
                <a:spcPts val="500"/>
              </a:spcBef>
              <a:spcAft>
                <a:spcPts val="0"/>
              </a:spcAft>
              <a:buClr>
                <a:srgbClr val="8C949A"/>
              </a:buClr>
              <a:buSzPts val="1800"/>
              <a:buNone/>
              <a:defRPr sz="1800">
                <a:solidFill>
                  <a:srgbClr val="8C949A"/>
                </a:solidFill>
              </a:defRPr>
            </a:lvl3pPr>
            <a:lvl4pPr indent="-228600" lvl="3" marL="1828800" algn="l">
              <a:lnSpc>
                <a:spcPct val="100000"/>
              </a:lnSpc>
              <a:spcBef>
                <a:spcPts val="500"/>
              </a:spcBef>
              <a:spcAft>
                <a:spcPts val="0"/>
              </a:spcAft>
              <a:buClr>
                <a:srgbClr val="8C949A"/>
              </a:buClr>
              <a:buSzPts val="1600"/>
              <a:buNone/>
              <a:defRPr sz="1600">
                <a:solidFill>
                  <a:srgbClr val="8C949A"/>
                </a:solidFill>
              </a:defRPr>
            </a:lvl4pPr>
            <a:lvl5pPr indent="-228600" lvl="4" marL="2286000" algn="l">
              <a:lnSpc>
                <a:spcPct val="100000"/>
              </a:lnSpc>
              <a:spcBef>
                <a:spcPts val="500"/>
              </a:spcBef>
              <a:spcAft>
                <a:spcPts val="0"/>
              </a:spcAft>
              <a:buClr>
                <a:srgbClr val="8C949A"/>
              </a:buClr>
              <a:buSzPts val="1600"/>
              <a:buNone/>
              <a:defRPr sz="1600">
                <a:solidFill>
                  <a:srgbClr val="8C949A"/>
                </a:solidFill>
              </a:defRPr>
            </a:lvl5pPr>
            <a:lvl6pPr indent="-228600" lvl="5" marL="2743200" algn="l">
              <a:lnSpc>
                <a:spcPct val="90000"/>
              </a:lnSpc>
              <a:spcBef>
                <a:spcPts val="500"/>
              </a:spcBef>
              <a:spcAft>
                <a:spcPts val="0"/>
              </a:spcAft>
              <a:buClr>
                <a:srgbClr val="8C949A"/>
              </a:buClr>
              <a:buSzPts val="1600"/>
              <a:buNone/>
              <a:defRPr sz="1600">
                <a:solidFill>
                  <a:srgbClr val="8C949A"/>
                </a:solidFill>
              </a:defRPr>
            </a:lvl6pPr>
            <a:lvl7pPr indent="-228600" lvl="6" marL="3200400" algn="l">
              <a:lnSpc>
                <a:spcPct val="90000"/>
              </a:lnSpc>
              <a:spcBef>
                <a:spcPts val="500"/>
              </a:spcBef>
              <a:spcAft>
                <a:spcPts val="0"/>
              </a:spcAft>
              <a:buClr>
                <a:srgbClr val="8C949A"/>
              </a:buClr>
              <a:buSzPts val="1600"/>
              <a:buNone/>
              <a:defRPr sz="1600">
                <a:solidFill>
                  <a:srgbClr val="8C949A"/>
                </a:solidFill>
              </a:defRPr>
            </a:lvl7pPr>
            <a:lvl8pPr indent="-228600" lvl="7" marL="3657600" algn="l">
              <a:lnSpc>
                <a:spcPct val="90000"/>
              </a:lnSpc>
              <a:spcBef>
                <a:spcPts val="500"/>
              </a:spcBef>
              <a:spcAft>
                <a:spcPts val="0"/>
              </a:spcAft>
              <a:buClr>
                <a:srgbClr val="8C949A"/>
              </a:buClr>
              <a:buSzPts val="1600"/>
              <a:buNone/>
              <a:defRPr sz="1600">
                <a:solidFill>
                  <a:srgbClr val="8C949A"/>
                </a:solidFill>
              </a:defRPr>
            </a:lvl8pPr>
            <a:lvl9pPr indent="-228600" lvl="8" marL="4114800" algn="l">
              <a:lnSpc>
                <a:spcPct val="90000"/>
              </a:lnSpc>
              <a:spcBef>
                <a:spcPts val="500"/>
              </a:spcBef>
              <a:spcAft>
                <a:spcPts val="0"/>
              </a:spcAft>
              <a:buClr>
                <a:srgbClr val="8C949A"/>
              </a:buClr>
              <a:buSzPts val="1600"/>
              <a:buNone/>
              <a:defRPr sz="1600">
                <a:solidFill>
                  <a:srgbClr val="8C949A"/>
                </a:solidFill>
              </a:defRPr>
            </a:lvl9pPr>
          </a:lstStyle>
          <a:p/>
        </p:txBody>
      </p:sp>
      <p:sp>
        <p:nvSpPr>
          <p:cNvPr id="72" name="Google Shape;72;p39"/>
          <p:cNvSpPr txBox="1"/>
          <p:nvPr>
            <p:ph idx="10" type="dt"/>
          </p:nvPr>
        </p:nvSpPr>
        <p:spPr>
          <a:xfrm>
            <a:off x="1440000" y="6210000"/>
            <a:ext cx="720000" cy="6480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9"/>
          <p:cNvSpPr txBox="1"/>
          <p:nvPr>
            <p:ph idx="11" type="ftr"/>
          </p:nvPr>
        </p:nvSpPr>
        <p:spPr>
          <a:xfrm>
            <a:off x="6033600" y="6210000"/>
            <a:ext cx="4993200" cy="648000"/>
          </a:xfrm>
          <a:prstGeom prst="rect">
            <a:avLst/>
          </a:prstGeom>
          <a:noFill/>
          <a:ln>
            <a:noFill/>
          </a:ln>
        </p:spPr>
        <p:txBody>
          <a:bodyPr anchorCtr="0" anchor="ctr" bIns="0" lIns="0" spcFirstLastPara="1" rIns="180000"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39"/>
          <p:cNvSpPr txBox="1"/>
          <p:nvPr>
            <p:ph idx="12" type="sldNum"/>
          </p:nvPr>
        </p:nvSpPr>
        <p:spPr>
          <a:xfrm>
            <a:off x="576000" y="6210000"/>
            <a:ext cx="648000" cy="64800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75" name="Google Shape;75;p39"/>
          <p:cNvSpPr/>
          <p:nvPr>
            <p:ph idx="2" type="pic"/>
          </p:nvPr>
        </p:nvSpPr>
        <p:spPr>
          <a:xfrm>
            <a:off x="7248525" y="584201"/>
            <a:ext cx="4368673" cy="2376000"/>
          </a:xfrm>
          <a:prstGeom prst="rect">
            <a:avLst/>
          </a:prstGeom>
          <a:noFill/>
          <a:ln>
            <a:noFill/>
          </a:ln>
        </p:spPr>
      </p:sp>
      <p:sp>
        <p:nvSpPr>
          <p:cNvPr id="76" name="Google Shape;76;p39"/>
          <p:cNvSpPr/>
          <p:nvPr>
            <p:ph idx="3" type="pic"/>
          </p:nvPr>
        </p:nvSpPr>
        <p:spPr>
          <a:xfrm>
            <a:off x="7248262" y="3248513"/>
            <a:ext cx="4368673" cy="2376000"/>
          </a:xfrm>
          <a:prstGeom prst="rect">
            <a:avLst/>
          </a:prstGeom>
          <a:noFill/>
          <a:ln>
            <a:noFill/>
          </a:ln>
        </p:spPr>
      </p:sp>
    </p:spTree>
  </p:cSld>
  <p:clrMapOvr>
    <a:masterClrMapping/>
  </p:clrMapOvr>
  <p:extLst>
    <p:ext uri="{DCECCB84-F9BA-43D5-87BE-67443E8EF086}">
      <p15:sldGuideLst>
        <p15:guide id="1" orient="horz" pos="3543">
          <p15:clr>
            <a:srgbClr val="FBAE40"/>
          </p15:clr>
        </p15:guide>
        <p15:guide id="2" pos="420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White">
  <p:cSld name="Section Header_White">
    <p:spTree>
      <p:nvGrpSpPr>
        <p:cNvPr id="77" name="Shape 77"/>
        <p:cNvGrpSpPr/>
        <p:nvPr/>
      </p:nvGrpSpPr>
      <p:grpSpPr>
        <a:xfrm>
          <a:off x="0" y="0"/>
          <a:ext cx="0" cy="0"/>
          <a:chOff x="0" y="0"/>
          <a:chExt cx="0" cy="0"/>
        </a:xfrm>
      </p:grpSpPr>
      <p:sp>
        <p:nvSpPr>
          <p:cNvPr id="78" name="Google Shape;78;p40"/>
          <p:cNvSpPr txBox="1"/>
          <p:nvPr>
            <p:ph type="title"/>
          </p:nvPr>
        </p:nvSpPr>
        <p:spPr>
          <a:xfrm>
            <a:off x="575999" y="1800000"/>
            <a:ext cx="6096264" cy="23868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chemeClr val="dk2"/>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40"/>
          <p:cNvSpPr txBox="1"/>
          <p:nvPr>
            <p:ph idx="1" type="body"/>
          </p:nvPr>
        </p:nvSpPr>
        <p:spPr>
          <a:xfrm>
            <a:off x="575999" y="4359600"/>
            <a:ext cx="6096264" cy="15012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Clr>
                <a:schemeClr val="dk1"/>
              </a:buClr>
              <a:buSzPts val="2400"/>
              <a:buNone/>
              <a:defRPr sz="2400">
                <a:solidFill>
                  <a:schemeClr val="dk1"/>
                </a:solidFill>
              </a:defRPr>
            </a:lvl1pPr>
            <a:lvl2pPr indent="-228600" lvl="1" marL="914400" algn="l">
              <a:lnSpc>
                <a:spcPct val="100000"/>
              </a:lnSpc>
              <a:spcBef>
                <a:spcPts val="500"/>
              </a:spcBef>
              <a:spcAft>
                <a:spcPts val="0"/>
              </a:spcAft>
              <a:buClr>
                <a:srgbClr val="8C949A"/>
              </a:buClr>
              <a:buSzPts val="2000"/>
              <a:buNone/>
              <a:defRPr sz="2000">
                <a:solidFill>
                  <a:srgbClr val="8C949A"/>
                </a:solidFill>
              </a:defRPr>
            </a:lvl2pPr>
            <a:lvl3pPr indent="-228600" lvl="2" marL="1371600" algn="l">
              <a:lnSpc>
                <a:spcPct val="100000"/>
              </a:lnSpc>
              <a:spcBef>
                <a:spcPts val="500"/>
              </a:spcBef>
              <a:spcAft>
                <a:spcPts val="0"/>
              </a:spcAft>
              <a:buClr>
                <a:srgbClr val="8C949A"/>
              </a:buClr>
              <a:buSzPts val="1800"/>
              <a:buNone/>
              <a:defRPr sz="1800">
                <a:solidFill>
                  <a:srgbClr val="8C949A"/>
                </a:solidFill>
              </a:defRPr>
            </a:lvl3pPr>
            <a:lvl4pPr indent="-228600" lvl="3" marL="1828800" algn="l">
              <a:lnSpc>
                <a:spcPct val="100000"/>
              </a:lnSpc>
              <a:spcBef>
                <a:spcPts val="500"/>
              </a:spcBef>
              <a:spcAft>
                <a:spcPts val="0"/>
              </a:spcAft>
              <a:buClr>
                <a:srgbClr val="8C949A"/>
              </a:buClr>
              <a:buSzPts val="1600"/>
              <a:buNone/>
              <a:defRPr sz="1600">
                <a:solidFill>
                  <a:srgbClr val="8C949A"/>
                </a:solidFill>
              </a:defRPr>
            </a:lvl4pPr>
            <a:lvl5pPr indent="-228600" lvl="4" marL="2286000" algn="l">
              <a:lnSpc>
                <a:spcPct val="100000"/>
              </a:lnSpc>
              <a:spcBef>
                <a:spcPts val="500"/>
              </a:spcBef>
              <a:spcAft>
                <a:spcPts val="0"/>
              </a:spcAft>
              <a:buClr>
                <a:srgbClr val="8C949A"/>
              </a:buClr>
              <a:buSzPts val="1600"/>
              <a:buNone/>
              <a:defRPr sz="1600">
                <a:solidFill>
                  <a:srgbClr val="8C949A"/>
                </a:solidFill>
              </a:defRPr>
            </a:lvl5pPr>
            <a:lvl6pPr indent="-228600" lvl="5" marL="2743200" algn="l">
              <a:lnSpc>
                <a:spcPct val="90000"/>
              </a:lnSpc>
              <a:spcBef>
                <a:spcPts val="500"/>
              </a:spcBef>
              <a:spcAft>
                <a:spcPts val="0"/>
              </a:spcAft>
              <a:buClr>
                <a:srgbClr val="8C949A"/>
              </a:buClr>
              <a:buSzPts val="1600"/>
              <a:buNone/>
              <a:defRPr sz="1600">
                <a:solidFill>
                  <a:srgbClr val="8C949A"/>
                </a:solidFill>
              </a:defRPr>
            </a:lvl6pPr>
            <a:lvl7pPr indent="-228600" lvl="6" marL="3200400" algn="l">
              <a:lnSpc>
                <a:spcPct val="90000"/>
              </a:lnSpc>
              <a:spcBef>
                <a:spcPts val="500"/>
              </a:spcBef>
              <a:spcAft>
                <a:spcPts val="0"/>
              </a:spcAft>
              <a:buClr>
                <a:srgbClr val="8C949A"/>
              </a:buClr>
              <a:buSzPts val="1600"/>
              <a:buNone/>
              <a:defRPr sz="1600">
                <a:solidFill>
                  <a:srgbClr val="8C949A"/>
                </a:solidFill>
              </a:defRPr>
            </a:lvl7pPr>
            <a:lvl8pPr indent="-228600" lvl="7" marL="3657600" algn="l">
              <a:lnSpc>
                <a:spcPct val="90000"/>
              </a:lnSpc>
              <a:spcBef>
                <a:spcPts val="500"/>
              </a:spcBef>
              <a:spcAft>
                <a:spcPts val="0"/>
              </a:spcAft>
              <a:buClr>
                <a:srgbClr val="8C949A"/>
              </a:buClr>
              <a:buSzPts val="1600"/>
              <a:buNone/>
              <a:defRPr sz="1600">
                <a:solidFill>
                  <a:srgbClr val="8C949A"/>
                </a:solidFill>
              </a:defRPr>
            </a:lvl8pPr>
            <a:lvl9pPr indent="-228600" lvl="8" marL="4114800" algn="l">
              <a:lnSpc>
                <a:spcPct val="90000"/>
              </a:lnSpc>
              <a:spcBef>
                <a:spcPts val="500"/>
              </a:spcBef>
              <a:spcAft>
                <a:spcPts val="0"/>
              </a:spcAft>
              <a:buClr>
                <a:srgbClr val="8C949A"/>
              </a:buClr>
              <a:buSzPts val="1600"/>
              <a:buNone/>
              <a:defRPr sz="1600">
                <a:solidFill>
                  <a:srgbClr val="8C949A"/>
                </a:solidFill>
              </a:defRPr>
            </a:lvl9pPr>
          </a:lstStyle>
          <a:p/>
        </p:txBody>
      </p:sp>
      <p:sp>
        <p:nvSpPr>
          <p:cNvPr id="80" name="Google Shape;80;p40"/>
          <p:cNvSpPr txBox="1"/>
          <p:nvPr>
            <p:ph idx="10" type="dt"/>
          </p:nvPr>
        </p:nvSpPr>
        <p:spPr>
          <a:xfrm>
            <a:off x="1440000" y="6210000"/>
            <a:ext cx="720000" cy="6480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40"/>
          <p:cNvSpPr txBox="1"/>
          <p:nvPr>
            <p:ph idx="11" type="ftr"/>
          </p:nvPr>
        </p:nvSpPr>
        <p:spPr>
          <a:xfrm>
            <a:off x="6033600" y="6210000"/>
            <a:ext cx="4993200" cy="648000"/>
          </a:xfrm>
          <a:prstGeom prst="rect">
            <a:avLst/>
          </a:prstGeom>
          <a:noFill/>
          <a:ln>
            <a:noFill/>
          </a:ln>
        </p:spPr>
        <p:txBody>
          <a:bodyPr anchorCtr="0" anchor="ctr" bIns="0" lIns="0" spcFirstLastPara="1" rIns="180000"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40"/>
          <p:cNvSpPr txBox="1"/>
          <p:nvPr>
            <p:ph idx="12" type="sldNum"/>
          </p:nvPr>
        </p:nvSpPr>
        <p:spPr>
          <a:xfrm>
            <a:off x="576000" y="6210000"/>
            <a:ext cx="648000" cy="64800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83" name="Google Shape;83;p40"/>
          <p:cNvSpPr/>
          <p:nvPr>
            <p:ph idx="2" type="pic"/>
          </p:nvPr>
        </p:nvSpPr>
        <p:spPr>
          <a:xfrm>
            <a:off x="7248525" y="584201"/>
            <a:ext cx="4368673" cy="5040312"/>
          </a:xfrm>
          <a:prstGeom prst="rect">
            <a:avLst/>
          </a:prstGeom>
          <a:noFill/>
          <a:ln>
            <a:noFill/>
          </a:ln>
        </p:spPr>
      </p:sp>
    </p:spTree>
  </p:cSld>
  <p:clrMapOvr>
    <a:masterClrMapping/>
  </p:clrMapOvr>
  <p:extLst>
    <p:ext uri="{DCECCB84-F9BA-43D5-87BE-67443E8EF086}">
      <p15:sldGuideLst>
        <p15:guide id="1" orient="horz" pos="3543">
          <p15:clr>
            <a:srgbClr val="FBAE40"/>
          </p15:clr>
        </p15:guide>
        <p15:guide id="2" pos="4203">
          <p15:clr>
            <a:srgbClr val="FBAE40"/>
          </p15:clr>
        </p15:guide>
        <p15:guide id="3" orient="horz" pos="36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4" name="Shape 84"/>
        <p:cNvGrpSpPr/>
        <p:nvPr/>
      </p:nvGrpSpPr>
      <p:grpSpPr>
        <a:xfrm>
          <a:off x="0" y="0"/>
          <a:ext cx="0" cy="0"/>
          <a:chOff x="0" y="0"/>
          <a:chExt cx="0" cy="0"/>
        </a:xfrm>
      </p:grpSpPr>
      <p:sp>
        <p:nvSpPr>
          <p:cNvPr id="85" name="Google Shape;85;p41"/>
          <p:cNvSpPr txBox="1"/>
          <p:nvPr>
            <p:ph idx="10" type="dt"/>
          </p:nvPr>
        </p:nvSpPr>
        <p:spPr>
          <a:xfrm>
            <a:off x="1440000" y="6210000"/>
            <a:ext cx="720000" cy="6480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41"/>
          <p:cNvSpPr txBox="1"/>
          <p:nvPr>
            <p:ph idx="11" type="ftr"/>
          </p:nvPr>
        </p:nvSpPr>
        <p:spPr>
          <a:xfrm>
            <a:off x="6033600" y="6210000"/>
            <a:ext cx="4993200" cy="648000"/>
          </a:xfrm>
          <a:prstGeom prst="rect">
            <a:avLst/>
          </a:prstGeom>
          <a:noFill/>
          <a:ln>
            <a:noFill/>
          </a:ln>
        </p:spPr>
        <p:txBody>
          <a:bodyPr anchorCtr="0" anchor="ctr" bIns="0" lIns="0" spcFirstLastPara="1" rIns="180000"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41"/>
          <p:cNvSpPr txBox="1"/>
          <p:nvPr>
            <p:ph idx="12" type="sldNum"/>
          </p:nvPr>
        </p:nvSpPr>
        <p:spPr>
          <a:xfrm>
            <a:off x="576000" y="6210000"/>
            <a:ext cx="648000" cy="64800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88" name="Google Shape;88;p41"/>
          <p:cNvSpPr txBox="1"/>
          <p:nvPr>
            <p:ph idx="1" type="body"/>
          </p:nvPr>
        </p:nvSpPr>
        <p:spPr>
          <a:xfrm>
            <a:off x="576000" y="1656000"/>
            <a:ext cx="5400000" cy="44640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41"/>
          <p:cNvSpPr txBox="1"/>
          <p:nvPr>
            <p:ph idx="2" type="body"/>
          </p:nvPr>
        </p:nvSpPr>
        <p:spPr>
          <a:xfrm>
            <a:off x="6217200" y="1656000"/>
            <a:ext cx="5400000" cy="44640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 name="Google Shape;90;p41"/>
          <p:cNvSpPr txBox="1"/>
          <p:nvPr>
            <p:ph type="title"/>
          </p:nvPr>
        </p:nvSpPr>
        <p:spPr>
          <a:xfrm>
            <a:off x="576000" y="207036"/>
            <a:ext cx="11041200" cy="11520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11" Type="http://schemas.openxmlformats.org/officeDocument/2006/relationships/slideLayout" Target="../slideLayouts/slideLayout13.xml"/><Relationship Id="rId10" Type="http://schemas.openxmlformats.org/officeDocument/2006/relationships/slideLayout" Target="../slideLayouts/slideLayout12.xml"/><Relationship Id="rId12" Type="http://schemas.openxmlformats.org/officeDocument/2006/relationships/theme" Target="../theme/theme3.xml"/><Relationship Id="rId9" Type="http://schemas.openxmlformats.org/officeDocument/2006/relationships/slideLayout" Target="../slideLayouts/slideLayout1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3"/>
          <p:cNvSpPr/>
          <p:nvPr/>
        </p:nvSpPr>
        <p:spPr>
          <a:xfrm>
            <a:off x="0" y="6210000"/>
            <a:ext cx="12192000" cy="64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11" name="Google Shape;11;p33"/>
          <p:cNvPicPr preferRelativeResize="0"/>
          <p:nvPr/>
        </p:nvPicPr>
        <p:blipFill rotWithShape="1">
          <a:blip r:embed="rId1">
            <a:alphaModFix/>
          </a:blip>
          <a:srcRect b="0" l="0" r="0" t="0"/>
          <a:stretch/>
        </p:blipFill>
        <p:spPr>
          <a:xfrm>
            <a:off x="11041200" y="6353999"/>
            <a:ext cx="1008305" cy="360000"/>
          </a:xfrm>
          <a:prstGeom prst="rect">
            <a:avLst/>
          </a:prstGeom>
          <a:noFill/>
          <a:ln>
            <a:noFill/>
          </a:ln>
        </p:spPr>
      </p:pic>
      <p:sp>
        <p:nvSpPr>
          <p:cNvPr id="12" name="Google Shape;12;p33"/>
          <p:cNvSpPr txBox="1"/>
          <p:nvPr>
            <p:ph type="title"/>
          </p:nvPr>
        </p:nvSpPr>
        <p:spPr>
          <a:xfrm>
            <a:off x="576000" y="216000"/>
            <a:ext cx="11041200" cy="1152000"/>
          </a:xfrm>
          <a:prstGeom prst="rect">
            <a:avLst/>
          </a:prstGeom>
          <a:noFill/>
          <a:ln>
            <a:noFill/>
          </a:ln>
        </p:spPr>
        <p:txBody>
          <a:bodyPr anchorCtr="0" anchor="ctr" bIns="0" lIns="0" spcFirstLastPara="1" rIns="0" wrap="square" tIns="0">
            <a:normAutofit/>
          </a:bodyPr>
          <a:lstStyle>
            <a:lvl1pPr lvl="0" marR="0" rtl="0" algn="l">
              <a:lnSpc>
                <a:spcPct val="100000"/>
              </a:lnSpc>
              <a:spcBef>
                <a:spcPts val="0"/>
              </a:spcBef>
              <a:spcAft>
                <a:spcPts val="0"/>
              </a:spcAft>
              <a:buClr>
                <a:schemeClr val="dk2"/>
              </a:buClr>
              <a:buSzPts val="4000"/>
              <a:buFont typeface="Arial"/>
              <a:buNone/>
              <a:defRPr b="0" i="0" sz="40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33"/>
          <p:cNvSpPr txBox="1"/>
          <p:nvPr>
            <p:ph idx="1" type="body"/>
          </p:nvPr>
        </p:nvSpPr>
        <p:spPr>
          <a:xfrm>
            <a:off x="576000" y="1656000"/>
            <a:ext cx="11041200" cy="4464000"/>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10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81000" lvl="1" marL="9144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4" name="Google Shape;14;p33"/>
          <p:cNvSpPr txBox="1"/>
          <p:nvPr>
            <p:ph idx="10" type="dt"/>
          </p:nvPr>
        </p:nvSpPr>
        <p:spPr>
          <a:xfrm>
            <a:off x="1440000" y="6210000"/>
            <a:ext cx="720000" cy="6480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 name="Google Shape;15;p33"/>
          <p:cNvSpPr txBox="1"/>
          <p:nvPr>
            <p:ph idx="11" type="ftr"/>
          </p:nvPr>
        </p:nvSpPr>
        <p:spPr>
          <a:xfrm>
            <a:off x="6033600" y="6210000"/>
            <a:ext cx="4993200" cy="648000"/>
          </a:xfrm>
          <a:prstGeom prst="rect">
            <a:avLst/>
          </a:prstGeom>
          <a:noFill/>
          <a:ln>
            <a:noFill/>
          </a:ln>
        </p:spPr>
        <p:txBody>
          <a:bodyPr anchorCtr="0" anchor="ctr" bIns="0" lIns="0" spcFirstLastPara="1" rIns="180000" wrap="square" tIns="0">
            <a:noAutofit/>
          </a:bodyPr>
          <a:lstStyle>
            <a:lvl1pPr lvl="0" marR="0" rtl="0" algn="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6" name="Google Shape;16;p33"/>
          <p:cNvSpPr txBox="1"/>
          <p:nvPr>
            <p:ph idx="12" type="sldNum"/>
          </p:nvPr>
        </p:nvSpPr>
        <p:spPr>
          <a:xfrm>
            <a:off x="576000" y="6210000"/>
            <a:ext cx="648000" cy="648000"/>
          </a:xfrm>
          <a:prstGeom prst="rect">
            <a:avLst/>
          </a:prstGeom>
          <a:noFill/>
          <a:ln>
            <a:noFill/>
          </a:ln>
        </p:spPr>
        <p:txBody>
          <a:bodyPr anchorCtr="0" anchor="ctr" bIns="0" lIns="0" spcFirstLastPara="1" rIns="0" wrap="square" tIns="0">
            <a:noAutofit/>
          </a:bodyPr>
          <a:lstStyle>
            <a:lvl1pPr indent="0" lvl="0" marL="0" marR="0" rtl="0" algn="l">
              <a:spcBef>
                <a:spcPts val="0"/>
              </a:spcBef>
              <a:buNone/>
              <a:defRPr b="0" i="0" sz="1000" u="none" cap="none" strike="noStrike">
                <a:solidFill>
                  <a:schemeClr val="lt1"/>
                </a:solidFill>
                <a:latin typeface="Arial"/>
                <a:ea typeface="Arial"/>
                <a:cs typeface="Arial"/>
                <a:sym typeface="Arial"/>
              </a:defRPr>
            </a:lvl1pPr>
            <a:lvl2pPr indent="0" lvl="1" marL="0" marR="0" rtl="0" algn="l">
              <a:spcBef>
                <a:spcPts val="0"/>
              </a:spcBef>
              <a:buNone/>
              <a:defRPr b="0" i="0" sz="1000" u="none" cap="none" strike="noStrike">
                <a:solidFill>
                  <a:schemeClr val="lt1"/>
                </a:solidFill>
                <a:latin typeface="Arial"/>
                <a:ea typeface="Arial"/>
                <a:cs typeface="Arial"/>
                <a:sym typeface="Arial"/>
              </a:defRPr>
            </a:lvl2pPr>
            <a:lvl3pPr indent="0" lvl="2" marL="0" marR="0" rtl="0" algn="l">
              <a:spcBef>
                <a:spcPts val="0"/>
              </a:spcBef>
              <a:buNone/>
              <a:defRPr b="0" i="0" sz="1000" u="none" cap="none" strike="noStrike">
                <a:solidFill>
                  <a:schemeClr val="lt1"/>
                </a:solidFill>
                <a:latin typeface="Arial"/>
                <a:ea typeface="Arial"/>
                <a:cs typeface="Arial"/>
                <a:sym typeface="Arial"/>
              </a:defRPr>
            </a:lvl3pPr>
            <a:lvl4pPr indent="0" lvl="3" marL="0" marR="0" rtl="0" algn="l">
              <a:spcBef>
                <a:spcPts val="0"/>
              </a:spcBef>
              <a:buNone/>
              <a:defRPr b="0" i="0" sz="1000" u="none" cap="none" strike="noStrike">
                <a:solidFill>
                  <a:schemeClr val="lt1"/>
                </a:solidFill>
                <a:latin typeface="Arial"/>
                <a:ea typeface="Arial"/>
                <a:cs typeface="Arial"/>
                <a:sym typeface="Arial"/>
              </a:defRPr>
            </a:lvl4pPr>
            <a:lvl5pPr indent="0" lvl="4" marL="0" marR="0" rtl="0" algn="l">
              <a:spcBef>
                <a:spcPts val="0"/>
              </a:spcBef>
              <a:buNone/>
              <a:defRPr b="0" i="0" sz="1000" u="none" cap="none" strike="noStrike">
                <a:solidFill>
                  <a:schemeClr val="lt1"/>
                </a:solidFill>
                <a:latin typeface="Arial"/>
                <a:ea typeface="Arial"/>
                <a:cs typeface="Arial"/>
                <a:sym typeface="Arial"/>
              </a:defRPr>
            </a:lvl5pPr>
            <a:lvl6pPr indent="0" lvl="5" marL="0" marR="0" rtl="0" algn="l">
              <a:spcBef>
                <a:spcPts val="0"/>
              </a:spcBef>
              <a:buNone/>
              <a:defRPr b="0" i="0" sz="1000" u="none" cap="none" strike="noStrike">
                <a:solidFill>
                  <a:schemeClr val="lt1"/>
                </a:solidFill>
                <a:latin typeface="Arial"/>
                <a:ea typeface="Arial"/>
                <a:cs typeface="Arial"/>
                <a:sym typeface="Arial"/>
              </a:defRPr>
            </a:lvl6pPr>
            <a:lvl7pPr indent="0" lvl="6" marL="0" marR="0" rtl="0" algn="l">
              <a:spcBef>
                <a:spcPts val="0"/>
              </a:spcBef>
              <a:buNone/>
              <a:defRPr b="0" i="0" sz="1000" u="none" cap="none" strike="noStrike">
                <a:solidFill>
                  <a:schemeClr val="lt1"/>
                </a:solidFill>
                <a:latin typeface="Arial"/>
                <a:ea typeface="Arial"/>
                <a:cs typeface="Arial"/>
                <a:sym typeface="Arial"/>
              </a:defRPr>
            </a:lvl7pPr>
            <a:lvl8pPr indent="0" lvl="7" marL="0" marR="0" rtl="0" algn="l">
              <a:spcBef>
                <a:spcPts val="0"/>
              </a:spcBef>
              <a:buNone/>
              <a:defRPr b="0" i="0" sz="1000" u="none" cap="none" strike="noStrike">
                <a:solidFill>
                  <a:schemeClr val="lt1"/>
                </a:solidFill>
                <a:latin typeface="Arial"/>
                <a:ea typeface="Arial"/>
                <a:cs typeface="Arial"/>
                <a:sym typeface="Arial"/>
              </a:defRPr>
            </a:lvl8pPr>
            <a:lvl9pPr indent="0" lvl="8" marL="0" marR="0" rtl="0" algn="l">
              <a:spcBef>
                <a:spcPts val="0"/>
              </a:spcBef>
              <a:buNone/>
              <a:defRPr b="0" i="0" sz="10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 name="Shape 39"/>
        <p:cNvGrpSpPr/>
        <p:nvPr/>
      </p:nvGrpSpPr>
      <p:grpSpPr>
        <a:xfrm>
          <a:off x="0" y="0"/>
          <a:ext cx="0" cy="0"/>
          <a:chOff x="0" y="0"/>
          <a:chExt cx="0" cy="0"/>
        </a:xfrm>
      </p:grpSpPr>
      <p:sp>
        <p:nvSpPr>
          <p:cNvPr id="40" name="Google Shape;40;p35"/>
          <p:cNvSpPr/>
          <p:nvPr/>
        </p:nvSpPr>
        <p:spPr>
          <a:xfrm>
            <a:off x="0" y="6210000"/>
            <a:ext cx="12192000" cy="64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41" name="Google Shape;41;p35"/>
          <p:cNvPicPr preferRelativeResize="0"/>
          <p:nvPr/>
        </p:nvPicPr>
        <p:blipFill rotWithShape="1">
          <a:blip r:embed="rId1">
            <a:alphaModFix/>
          </a:blip>
          <a:srcRect b="0" l="0" r="0" t="0"/>
          <a:stretch/>
        </p:blipFill>
        <p:spPr>
          <a:xfrm>
            <a:off x="11041200" y="6353999"/>
            <a:ext cx="1008305" cy="360000"/>
          </a:xfrm>
          <a:prstGeom prst="rect">
            <a:avLst/>
          </a:prstGeom>
          <a:noFill/>
          <a:ln>
            <a:noFill/>
          </a:ln>
        </p:spPr>
      </p:pic>
      <p:sp>
        <p:nvSpPr>
          <p:cNvPr id="42" name="Google Shape;42;p35"/>
          <p:cNvSpPr txBox="1"/>
          <p:nvPr>
            <p:ph type="title"/>
          </p:nvPr>
        </p:nvSpPr>
        <p:spPr>
          <a:xfrm>
            <a:off x="576000" y="207036"/>
            <a:ext cx="11041200" cy="1152000"/>
          </a:xfrm>
          <a:prstGeom prst="rect">
            <a:avLst/>
          </a:prstGeom>
          <a:noFill/>
          <a:ln>
            <a:noFill/>
          </a:ln>
        </p:spPr>
        <p:txBody>
          <a:bodyPr anchorCtr="0" anchor="ctr" bIns="0" lIns="0" spcFirstLastPara="1" rIns="0" wrap="square" tIns="0">
            <a:normAutofit/>
          </a:bodyPr>
          <a:lstStyle>
            <a:lvl1pPr lvl="0" marR="0" rtl="0" algn="l">
              <a:lnSpc>
                <a:spcPct val="100000"/>
              </a:lnSpc>
              <a:spcBef>
                <a:spcPts val="0"/>
              </a:spcBef>
              <a:spcAft>
                <a:spcPts val="0"/>
              </a:spcAft>
              <a:buClr>
                <a:schemeClr val="dk2"/>
              </a:buClr>
              <a:buSzPts val="4000"/>
              <a:buFont typeface="Arial"/>
              <a:buNone/>
              <a:defRPr b="0" i="0" sz="40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3" name="Google Shape;43;p35"/>
          <p:cNvSpPr txBox="1"/>
          <p:nvPr>
            <p:ph idx="1" type="body"/>
          </p:nvPr>
        </p:nvSpPr>
        <p:spPr>
          <a:xfrm>
            <a:off x="576000" y="1656000"/>
            <a:ext cx="11041200" cy="4464000"/>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10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81000" lvl="1" marL="9144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 name="Google Shape;44;p35"/>
          <p:cNvSpPr txBox="1"/>
          <p:nvPr>
            <p:ph idx="10" type="dt"/>
          </p:nvPr>
        </p:nvSpPr>
        <p:spPr>
          <a:xfrm>
            <a:off x="1440000" y="6210000"/>
            <a:ext cx="720000" cy="6480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 name="Google Shape;45;p35"/>
          <p:cNvSpPr txBox="1"/>
          <p:nvPr>
            <p:ph idx="11" type="ftr"/>
          </p:nvPr>
        </p:nvSpPr>
        <p:spPr>
          <a:xfrm>
            <a:off x="6033600" y="6210000"/>
            <a:ext cx="4993200" cy="648000"/>
          </a:xfrm>
          <a:prstGeom prst="rect">
            <a:avLst/>
          </a:prstGeom>
          <a:noFill/>
          <a:ln>
            <a:noFill/>
          </a:ln>
        </p:spPr>
        <p:txBody>
          <a:bodyPr anchorCtr="0" anchor="ctr" bIns="0" lIns="0" spcFirstLastPara="1" rIns="180000" wrap="square" tIns="0">
            <a:noAutofit/>
          </a:bodyPr>
          <a:lstStyle>
            <a:lvl1pPr lvl="0" marR="0" rtl="0" algn="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6" name="Google Shape;46;p35"/>
          <p:cNvSpPr txBox="1"/>
          <p:nvPr>
            <p:ph idx="12" type="sldNum"/>
          </p:nvPr>
        </p:nvSpPr>
        <p:spPr>
          <a:xfrm>
            <a:off x="576000" y="6210000"/>
            <a:ext cx="648000" cy="648000"/>
          </a:xfrm>
          <a:prstGeom prst="rect">
            <a:avLst/>
          </a:prstGeom>
          <a:noFill/>
          <a:ln>
            <a:noFill/>
          </a:ln>
        </p:spPr>
        <p:txBody>
          <a:bodyPr anchorCtr="0" anchor="ctr" bIns="0" lIns="0" spcFirstLastPara="1" rIns="0" wrap="square" tIns="0">
            <a:noAutofit/>
          </a:bodyPr>
          <a:lstStyle>
            <a:lvl1pPr indent="0" lvl="0" marL="0" marR="0" rtl="0" algn="l">
              <a:spcBef>
                <a:spcPts val="0"/>
              </a:spcBef>
              <a:buNone/>
              <a:defRPr b="0" i="0" sz="1000" u="none" cap="none" strike="noStrike">
                <a:solidFill>
                  <a:schemeClr val="lt1"/>
                </a:solidFill>
                <a:latin typeface="Arial"/>
                <a:ea typeface="Arial"/>
                <a:cs typeface="Arial"/>
                <a:sym typeface="Arial"/>
              </a:defRPr>
            </a:lvl1pPr>
            <a:lvl2pPr indent="0" lvl="1" marL="0" marR="0" rtl="0" algn="l">
              <a:spcBef>
                <a:spcPts val="0"/>
              </a:spcBef>
              <a:buNone/>
              <a:defRPr b="0" i="0" sz="1000" u="none" cap="none" strike="noStrike">
                <a:solidFill>
                  <a:schemeClr val="lt1"/>
                </a:solidFill>
                <a:latin typeface="Arial"/>
                <a:ea typeface="Arial"/>
                <a:cs typeface="Arial"/>
                <a:sym typeface="Arial"/>
              </a:defRPr>
            </a:lvl2pPr>
            <a:lvl3pPr indent="0" lvl="2" marL="0" marR="0" rtl="0" algn="l">
              <a:spcBef>
                <a:spcPts val="0"/>
              </a:spcBef>
              <a:buNone/>
              <a:defRPr b="0" i="0" sz="1000" u="none" cap="none" strike="noStrike">
                <a:solidFill>
                  <a:schemeClr val="lt1"/>
                </a:solidFill>
                <a:latin typeface="Arial"/>
                <a:ea typeface="Arial"/>
                <a:cs typeface="Arial"/>
                <a:sym typeface="Arial"/>
              </a:defRPr>
            </a:lvl3pPr>
            <a:lvl4pPr indent="0" lvl="3" marL="0" marR="0" rtl="0" algn="l">
              <a:spcBef>
                <a:spcPts val="0"/>
              </a:spcBef>
              <a:buNone/>
              <a:defRPr b="0" i="0" sz="1000" u="none" cap="none" strike="noStrike">
                <a:solidFill>
                  <a:schemeClr val="lt1"/>
                </a:solidFill>
                <a:latin typeface="Arial"/>
                <a:ea typeface="Arial"/>
                <a:cs typeface="Arial"/>
                <a:sym typeface="Arial"/>
              </a:defRPr>
            </a:lvl4pPr>
            <a:lvl5pPr indent="0" lvl="4" marL="0" marR="0" rtl="0" algn="l">
              <a:spcBef>
                <a:spcPts val="0"/>
              </a:spcBef>
              <a:buNone/>
              <a:defRPr b="0" i="0" sz="1000" u="none" cap="none" strike="noStrike">
                <a:solidFill>
                  <a:schemeClr val="lt1"/>
                </a:solidFill>
                <a:latin typeface="Arial"/>
                <a:ea typeface="Arial"/>
                <a:cs typeface="Arial"/>
                <a:sym typeface="Arial"/>
              </a:defRPr>
            </a:lvl5pPr>
            <a:lvl6pPr indent="0" lvl="5" marL="0" marR="0" rtl="0" algn="l">
              <a:spcBef>
                <a:spcPts val="0"/>
              </a:spcBef>
              <a:buNone/>
              <a:defRPr b="0" i="0" sz="1000" u="none" cap="none" strike="noStrike">
                <a:solidFill>
                  <a:schemeClr val="lt1"/>
                </a:solidFill>
                <a:latin typeface="Arial"/>
                <a:ea typeface="Arial"/>
                <a:cs typeface="Arial"/>
                <a:sym typeface="Arial"/>
              </a:defRPr>
            </a:lvl6pPr>
            <a:lvl7pPr indent="0" lvl="6" marL="0" marR="0" rtl="0" algn="l">
              <a:spcBef>
                <a:spcPts val="0"/>
              </a:spcBef>
              <a:buNone/>
              <a:defRPr b="0" i="0" sz="1000" u="none" cap="none" strike="noStrike">
                <a:solidFill>
                  <a:schemeClr val="lt1"/>
                </a:solidFill>
                <a:latin typeface="Arial"/>
                <a:ea typeface="Arial"/>
                <a:cs typeface="Arial"/>
                <a:sym typeface="Arial"/>
              </a:defRPr>
            </a:lvl7pPr>
            <a:lvl8pPr indent="0" lvl="7" marL="0" marR="0" rtl="0" algn="l">
              <a:spcBef>
                <a:spcPts val="0"/>
              </a:spcBef>
              <a:buNone/>
              <a:defRPr b="0" i="0" sz="1000" u="none" cap="none" strike="noStrike">
                <a:solidFill>
                  <a:schemeClr val="lt1"/>
                </a:solidFill>
                <a:latin typeface="Arial"/>
                <a:ea typeface="Arial"/>
                <a:cs typeface="Arial"/>
                <a:sym typeface="Arial"/>
              </a:defRPr>
            </a:lvl8pPr>
            <a:lvl9pPr indent="0" lvl="8" marL="0" marR="0" rtl="0" algn="l">
              <a:spcBef>
                <a:spcPts val="0"/>
              </a:spcBef>
              <a:buNone/>
              <a:defRPr b="0" i="0" sz="10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042">
          <p15:clr>
            <a:srgbClr val="F26B43"/>
          </p15:clr>
        </p15:guide>
        <p15:guide id="2" pos="7319">
          <p15:clr>
            <a:srgbClr val="F26B43"/>
          </p15:clr>
        </p15:guide>
        <p15:guide id="3" orient="horz" pos="3857">
          <p15:clr>
            <a:srgbClr val="F26B43"/>
          </p15:clr>
        </p15:guide>
        <p15:guide id="4" pos="36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9.png"/><Relationship Id="rId7" Type="http://schemas.openxmlformats.org/officeDocument/2006/relationships/image" Target="../media/image5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17.png"/><Relationship Id="rId5" Type="http://schemas.openxmlformats.org/officeDocument/2006/relationships/image" Target="../media/image14.png"/><Relationship Id="rId6" Type="http://schemas.openxmlformats.org/officeDocument/2006/relationships/image" Target="../media/image12.png"/><Relationship Id="rId7"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17.png"/><Relationship Id="rId10" Type="http://schemas.openxmlformats.org/officeDocument/2006/relationships/image" Target="../media/image26.png"/><Relationship Id="rId9" Type="http://schemas.openxmlformats.org/officeDocument/2006/relationships/image" Target="../media/image20.png"/><Relationship Id="rId5" Type="http://schemas.openxmlformats.org/officeDocument/2006/relationships/image" Target="../media/image14.png"/><Relationship Id="rId6" Type="http://schemas.openxmlformats.org/officeDocument/2006/relationships/image" Target="../media/image12.png"/><Relationship Id="rId7" Type="http://schemas.openxmlformats.org/officeDocument/2006/relationships/image" Target="../media/image16.png"/><Relationship Id="rId8"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github.com/dtai-kg/TorchicTab-Heuristic" TargetMode="External"/><Relationship Id="rId4" Type="http://schemas.openxmlformats.org/officeDocument/2006/relationships/image" Target="../media/image5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hyperlink" Target="https://github.com/dtai-kg/FlandersMake-Conference-Tutorial-2026" TargetMode="External"/><Relationship Id="rId5" Type="http://schemas.openxmlformats.org/officeDocument/2006/relationships/image" Target="../media/image2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hyperlink" Target="https://github.com/dtai-kg/FlandersMake-Conference-Tutorial-2026" TargetMode="External"/><Relationship Id="rId5" Type="http://schemas.openxmlformats.org/officeDocument/2006/relationships/image" Target="../media/image2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1.jpg"/><Relationship Id="rId4" Type="http://schemas.openxmlformats.org/officeDocument/2006/relationships/image" Target="../media/image10.jpg"/><Relationship Id="rId5" Type="http://schemas.openxmlformats.org/officeDocument/2006/relationships/image" Target="../media/image2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hyperlink" Target="https://github.com/dtai-kg/AutoRML" TargetMode="External"/><Relationship Id="rId4" Type="http://schemas.openxmlformats.org/officeDocument/2006/relationships/image" Target="../media/image5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0.png"/><Relationship Id="rId4" Type="http://schemas.openxmlformats.org/officeDocument/2006/relationships/hyperlink" Target="https://github.com/dtai-kg/FlandersMake-Conference-Tutorial-2026" TargetMode="External"/><Relationship Id="rId5" Type="http://schemas.openxmlformats.org/officeDocument/2006/relationships/image" Target="../media/image2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1" Type="http://schemas.openxmlformats.org/officeDocument/2006/relationships/image" Target="../media/image43.png"/><Relationship Id="rId10" Type="http://schemas.openxmlformats.org/officeDocument/2006/relationships/image" Target="../media/image33.png"/><Relationship Id="rId13" Type="http://schemas.openxmlformats.org/officeDocument/2006/relationships/image" Target="../media/image51.png"/><Relationship Id="rId12" Type="http://schemas.openxmlformats.org/officeDocument/2006/relationships/image" Target="../media/image41.png"/><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3.png"/><Relationship Id="rId4" Type="http://schemas.openxmlformats.org/officeDocument/2006/relationships/image" Target="../media/image31.png"/><Relationship Id="rId9" Type="http://schemas.openxmlformats.org/officeDocument/2006/relationships/image" Target="../media/image38.png"/><Relationship Id="rId15" Type="http://schemas.openxmlformats.org/officeDocument/2006/relationships/image" Target="../media/image42.png"/><Relationship Id="rId14" Type="http://schemas.openxmlformats.org/officeDocument/2006/relationships/image" Target="../media/image47.png"/><Relationship Id="rId17" Type="http://schemas.openxmlformats.org/officeDocument/2006/relationships/image" Target="../media/image45.png"/><Relationship Id="rId16" Type="http://schemas.openxmlformats.org/officeDocument/2006/relationships/image" Target="../media/image44.png"/><Relationship Id="rId5" Type="http://schemas.openxmlformats.org/officeDocument/2006/relationships/image" Target="../media/image34.png"/><Relationship Id="rId6" Type="http://schemas.openxmlformats.org/officeDocument/2006/relationships/image" Target="../media/image49.png"/><Relationship Id="rId7" Type="http://schemas.openxmlformats.org/officeDocument/2006/relationships/image" Target="../media/image46.png"/><Relationship Id="rId8"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5.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5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8.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9.png"/><Relationship Id="rId7"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0.jpg"/><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17.png"/><Relationship Id="rId5" Type="http://schemas.openxmlformats.org/officeDocument/2006/relationships/image" Target="../media/image14.png"/><Relationship Id="rId6"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
          <p:cNvSpPr txBox="1"/>
          <p:nvPr>
            <p:ph type="title"/>
          </p:nvPr>
        </p:nvSpPr>
        <p:spPr>
          <a:xfrm>
            <a:off x="391366" y="1554943"/>
            <a:ext cx="11014571" cy="2386800"/>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chemeClr val="dk2"/>
              </a:buClr>
              <a:buSzPts val="3600"/>
              <a:buFont typeface="Arial"/>
              <a:buNone/>
            </a:pPr>
            <a:r>
              <a:rPr lang="en-US" sz="3600"/>
              <a:t>Understanding, Integrating,</a:t>
            </a:r>
            <a:br>
              <a:rPr lang="en-US" sz="3600"/>
            </a:br>
            <a:r>
              <a:rPr lang="en-US" sz="3600"/>
              <a:t>and Discussing Data with LLMs</a:t>
            </a:r>
            <a:endParaRPr/>
          </a:p>
        </p:txBody>
      </p:sp>
      <p:sp>
        <p:nvSpPr>
          <p:cNvPr id="120" name="Google Shape;120;p1"/>
          <p:cNvSpPr txBox="1"/>
          <p:nvPr>
            <p:ph idx="1" type="body"/>
          </p:nvPr>
        </p:nvSpPr>
        <p:spPr>
          <a:xfrm>
            <a:off x="391366" y="4745886"/>
            <a:ext cx="8333999" cy="15012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rgbClr val="2F4D5D"/>
              </a:buClr>
              <a:buSzPts val="2000"/>
              <a:buNone/>
            </a:pPr>
            <a:r>
              <a:rPr lang="en-US" sz="2000" u="sng"/>
              <a:t>Ioannis Dasoulas</a:t>
            </a:r>
            <a:r>
              <a:rPr lang="en-US" sz="2000"/>
              <a:t>,  Duo Yang, Xuemin Duan, Anastasia Dimou</a:t>
            </a:r>
            <a:endParaRPr/>
          </a:p>
          <a:p>
            <a:pPr indent="0" lvl="0" marL="0" rtl="0" algn="l">
              <a:lnSpc>
                <a:spcPct val="100000"/>
              </a:lnSpc>
              <a:spcBef>
                <a:spcPts val="1000"/>
              </a:spcBef>
              <a:spcAft>
                <a:spcPts val="0"/>
              </a:spcAft>
              <a:buClr>
                <a:srgbClr val="2F4D5D"/>
              </a:buClr>
              <a:buSzPts val="2000"/>
              <a:buNone/>
            </a:pPr>
            <a:r>
              <a:rPr lang="en-US" sz="2000"/>
              <a:t>DTAI, KU Leuven </a:t>
            </a:r>
            <a:endParaRPr/>
          </a:p>
          <a:p>
            <a:pPr indent="0" lvl="0" marL="0" rtl="0" algn="l">
              <a:lnSpc>
                <a:spcPct val="100000"/>
              </a:lnSpc>
              <a:spcBef>
                <a:spcPts val="1000"/>
              </a:spcBef>
              <a:spcAft>
                <a:spcPts val="0"/>
              </a:spcAft>
              <a:buClr>
                <a:srgbClr val="2F4D5D"/>
              </a:buClr>
              <a:buSzPts val="2000"/>
              <a:buNone/>
            </a:pPr>
            <a:r>
              <a:rPr lang="en-US" sz="2000"/>
              <a:t>{first_name.last_name}@kuleuven.be</a:t>
            </a:r>
            <a:endParaRPr/>
          </a:p>
          <a:p>
            <a:pPr indent="0" lvl="0" marL="0" rtl="0" algn="l">
              <a:lnSpc>
                <a:spcPct val="100000"/>
              </a:lnSpc>
              <a:spcBef>
                <a:spcPts val="1000"/>
              </a:spcBef>
              <a:spcAft>
                <a:spcPts val="0"/>
              </a:spcAft>
              <a:buClr>
                <a:srgbClr val="2F4D5D"/>
              </a:buClr>
              <a:buSzPts val="2400"/>
              <a:buNone/>
            </a:pPr>
            <a:r>
              <a:t/>
            </a:r>
            <a:endParaRPr/>
          </a:p>
        </p:txBody>
      </p:sp>
      <p:pic>
        <p:nvPicPr>
          <p:cNvPr descr="A picture containing logo&#10;&#10;Description automatically generated" id="121" name="Google Shape;121;p1"/>
          <p:cNvPicPr preferRelativeResize="0"/>
          <p:nvPr/>
        </p:nvPicPr>
        <p:blipFill rotWithShape="1">
          <a:blip r:embed="rId3">
            <a:alphaModFix/>
          </a:blip>
          <a:srcRect b="0" l="0" r="0" t="0"/>
          <a:stretch/>
        </p:blipFill>
        <p:spPr>
          <a:xfrm>
            <a:off x="2708418" y="139172"/>
            <a:ext cx="640524" cy="611628"/>
          </a:xfrm>
          <a:prstGeom prst="rect">
            <a:avLst/>
          </a:prstGeom>
          <a:noFill/>
          <a:ln>
            <a:noFill/>
          </a:ln>
        </p:spPr>
      </p:pic>
      <p:pic>
        <p:nvPicPr>
          <p:cNvPr id="122" name="Google Shape;122;p1"/>
          <p:cNvPicPr preferRelativeResize="0"/>
          <p:nvPr/>
        </p:nvPicPr>
        <p:blipFill rotWithShape="1">
          <a:blip r:embed="rId4">
            <a:alphaModFix/>
          </a:blip>
          <a:srcRect b="0" l="0" r="0" t="0"/>
          <a:stretch/>
        </p:blipFill>
        <p:spPr>
          <a:xfrm>
            <a:off x="5196598" y="243290"/>
            <a:ext cx="1336247" cy="347424"/>
          </a:xfrm>
          <a:prstGeom prst="rect">
            <a:avLst/>
          </a:prstGeom>
          <a:noFill/>
          <a:ln>
            <a:noFill/>
          </a:ln>
        </p:spPr>
      </p:pic>
      <p:pic>
        <p:nvPicPr>
          <p:cNvPr descr="Media | Flanders Make" id="123" name="Google Shape;123;p1"/>
          <p:cNvPicPr preferRelativeResize="0"/>
          <p:nvPr/>
        </p:nvPicPr>
        <p:blipFill rotWithShape="1">
          <a:blip r:embed="rId5">
            <a:alphaModFix/>
          </a:blip>
          <a:srcRect b="0" l="0" r="0" t="0"/>
          <a:stretch/>
        </p:blipFill>
        <p:spPr>
          <a:xfrm>
            <a:off x="6762076" y="39334"/>
            <a:ext cx="1618425" cy="811304"/>
          </a:xfrm>
          <a:prstGeom prst="rect">
            <a:avLst/>
          </a:prstGeom>
          <a:noFill/>
          <a:ln>
            <a:noFill/>
          </a:ln>
        </p:spPr>
      </p:pic>
      <p:pic>
        <p:nvPicPr>
          <p:cNvPr descr="Embedded and Artificially intelligent VISion Engineering (EAVISE) - EAVISE" id="124" name="Google Shape;124;p1"/>
          <p:cNvPicPr preferRelativeResize="0"/>
          <p:nvPr/>
        </p:nvPicPr>
        <p:blipFill rotWithShape="1">
          <a:blip r:embed="rId6">
            <a:alphaModFix/>
          </a:blip>
          <a:srcRect b="0" l="0" r="0" t="0"/>
          <a:stretch/>
        </p:blipFill>
        <p:spPr>
          <a:xfrm>
            <a:off x="3564529" y="299258"/>
            <a:ext cx="1227184" cy="291456"/>
          </a:xfrm>
          <a:prstGeom prst="rect">
            <a:avLst/>
          </a:prstGeom>
          <a:noFill/>
          <a:ln>
            <a:noFill/>
          </a:ln>
        </p:spPr>
      </p:pic>
      <p:pic>
        <p:nvPicPr>
          <p:cNvPr descr="Flanders AI Research Program" id="125" name="Google Shape;125;p1"/>
          <p:cNvPicPr preferRelativeResize="0"/>
          <p:nvPr/>
        </p:nvPicPr>
        <p:blipFill rotWithShape="1">
          <a:blip r:embed="rId7">
            <a:alphaModFix/>
          </a:blip>
          <a:srcRect b="0" l="0" r="0" t="0"/>
          <a:stretch/>
        </p:blipFill>
        <p:spPr>
          <a:xfrm>
            <a:off x="8240896" y="-6543"/>
            <a:ext cx="1304925" cy="8699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0"/>
          <p:cNvSpPr/>
          <p:nvPr/>
        </p:nvSpPr>
        <p:spPr>
          <a:xfrm>
            <a:off x="0" y="5706001"/>
            <a:ext cx="12192000" cy="115199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7" name="Google Shape;237;p10"/>
          <p:cNvSpPr txBox="1"/>
          <p:nvPr>
            <p:ph idx="11" type="ftr"/>
          </p:nvPr>
        </p:nvSpPr>
        <p:spPr>
          <a:xfrm>
            <a:off x="6033600" y="6210000"/>
            <a:ext cx="4993200" cy="648000"/>
          </a:xfrm>
          <a:prstGeom prst="rect">
            <a:avLst/>
          </a:prstGeom>
          <a:noFill/>
          <a:ln>
            <a:noFill/>
          </a:ln>
        </p:spPr>
        <p:txBody>
          <a:bodyPr anchorCtr="0" anchor="ctr" bIns="0" lIns="0" spcFirstLastPara="1" rIns="180000" wrap="square" tIns="0">
            <a:noAutofit/>
          </a:bodyPr>
          <a:lstStyle/>
          <a:p>
            <a:pPr indent="0" lvl="0" marL="0" rtl="0" algn="r">
              <a:spcBef>
                <a:spcPts val="0"/>
              </a:spcBef>
              <a:spcAft>
                <a:spcPts val="0"/>
              </a:spcAft>
              <a:buNone/>
            </a:pPr>
            <a:r>
              <a:rPr lang="en-US"/>
              <a:t>Faculty, department, unit ...</a:t>
            </a:r>
            <a:endParaRPr/>
          </a:p>
        </p:txBody>
      </p:sp>
      <p:sp>
        <p:nvSpPr>
          <p:cNvPr id="238" name="Google Shape;238;p10"/>
          <p:cNvSpPr txBox="1"/>
          <p:nvPr>
            <p:ph idx="12" type="sldNum"/>
          </p:nvPr>
        </p:nvSpPr>
        <p:spPr>
          <a:xfrm>
            <a:off x="576000" y="6210000"/>
            <a:ext cx="648000" cy="648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239" name="Google Shape;239;p10"/>
          <p:cNvSpPr txBox="1"/>
          <p:nvPr>
            <p:ph type="title"/>
          </p:nvPr>
        </p:nvSpPr>
        <p:spPr>
          <a:xfrm>
            <a:off x="576000" y="207036"/>
            <a:ext cx="11041200" cy="11520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dk2"/>
              </a:buClr>
              <a:buSzPts val="3600"/>
              <a:buFont typeface="Arial"/>
              <a:buNone/>
            </a:pPr>
            <a:r>
              <a:rPr lang="en-US" sz="3600"/>
              <a:t>TorchicTab-Heuristic: Candidate ranking</a:t>
            </a:r>
            <a:endParaRPr/>
          </a:p>
        </p:txBody>
      </p:sp>
      <p:sp>
        <p:nvSpPr>
          <p:cNvPr id="240" name="Google Shape;240;p10"/>
          <p:cNvSpPr txBox="1"/>
          <p:nvPr/>
        </p:nvSpPr>
        <p:spPr>
          <a:xfrm>
            <a:off x="574800" y="1359036"/>
            <a:ext cx="11041200" cy="4850964"/>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00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a:p>
            <a:pPr indent="0" lvl="0" marL="0" marR="0" rtl="0" algn="l">
              <a:lnSpc>
                <a:spcPct val="100000"/>
              </a:lnSpc>
              <a:spcBef>
                <a:spcPts val="100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pic>
        <p:nvPicPr>
          <p:cNvPr id="241" name="Google Shape;241;p10"/>
          <p:cNvPicPr preferRelativeResize="0"/>
          <p:nvPr/>
        </p:nvPicPr>
        <p:blipFill rotWithShape="1">
          <a:blip r:embed="rId3">
            <a:alphaModFix/>
          </a:blip>
          <a:srcRect b="0" l="0" r="0" t="0"/>
          <a:stretch/>
        </p:blipFill>
        <p:spPr>
          <a:xfrm>
            <a:off x="573600" y="1923157"/>
            <a:ext cx="3031530" cy="790035"/>
          </a:xfrm>
          <a:prstGeom prst="rect">
            <a:avLst/>
          </a:prstGeom>
          <a:noFill/>
          <a:ln>
            <a:noFill/>
          </a:ln>
        </p:spPr>
      </p:pic>
      <p:pic>
        <p:nvPicPr>
          <p:cNvPr id="242" name="Google Shape;242;p10"/>
          <p:cNvPicPr preferRelativeResize="0"/>
          <p:nvPr/>
        </p:nvPicPr>
        <p:blipFill rotWithShape="1">
          <a:blip r:embed="rId4">
            <a:alphaModFix/>
          </a:blip>
          <a:srcRect b="0" l="0" r="0" t="0"/>
          <a:stretch/>
        </p:blipFill>
        <p:spPr>
          <a:xfrm>
            <a:off x="3605130" y="1359036"/>
            <a:ext cx="3155514" cy="1717135"/>
          </a:xfrm>
          <a:prstGeom prst="rect">
            <a:avLst/>
          </a:prstGeom>
          <a:noFill/>
          <a:ln>
            <a:noFill/>
          </a:ln>
        </p:spPr>
      </p:pic>
      <p:pic>
        <p:nvPicPr>
          <p:cNvPr id="243" name="Google Shape;243;p10"/>
          <p:cNvPicPr preferRelativeResize="0"/>
          <p:nvPr/>
        </p:nvPicPr>
        <p:blipFill rotWithShape="1">
          <a:blip r:embed="rId5">
            <a:alphaModFix/>
          </a:blip>
          <a:srcRect b="0" l="0" r="0" t="0"/>
          <a:stretch/>
        </p:blipFill>
        <p:spPr>
          <a:xfrm>
            <a:off x="6910225" y="1607205"/>
            <a:ext cx="2879549" cy="1268767"/>
          </a:xfrm>
          <a:prstGeom prst="rect">
            <a:avLst/>
          </a:prstGeom>
          <a:noFill/>
          <a:ln>
            <a:noFill/>
          </a:ln>
        </p:spPr>
      </p:pic>
      <p:pic>
        <p:nvPicPr>
          <p:cNvPr id="244" name="Google Shape;244;p10"/>
          <p:cNvPicPr preferRelativeResize="0"/>
          <p:nvPr/>
        </p:nvPicPr>
        <p:blipFill rotWithShape="1">
          <a:blip r:embed="rId6">
            <a:alphaModFix/>
          </a:blip>
          <a:srcRect b="0" l="0" r="0" t="0"/>
          <a:stretch/>
        </p:blipFill>
        <p:spPr>
          <a:xfrm>
            <a:off x="9849407" y="1129492"/>
            <a:ext cx="2048892" cy="1994400"/>
          </a:xfrm>
          <a:prstGeom prst="rect">
            <a:avLst/>
          </a:prstGeom>
          <a:noFill/>
          <a:ln>
            <a:noFill/>
          </a:ln>
        </p:spPr>
      </p:pic>
      <p:pic>
        <p:nvPicPr>
          <p:cNvPr id="245" name="Google Shape;245;p10"/>
          <p:cNvPicPr preferRelativeResize="0"/>
          <p:nvPr/>
        </p:nvPicPr>
        <p:blipFill rotWithShape="1">
          <a:blip r:embed="rId7">
            <a:alphaModFix/>
          </a:blip>
          <a:srcRect b="0" l="0" r="0" t="0"/>
          <a:stretch/>
        </p:blipFill>
        <p:spPr>
          <a:xfrm>
            <a:off x="7437513" y="3076171"/>
            <a:ext cx="2523136" cy="280900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11"/>
          <p:cNvSpPr/>
          <p:nvPr/>
        </p:nvSpPr>
        <p:spPr>
          <a:xfrm>
            <a:off x="0" y="5706001"/>
            <a:ext cx="12192000" cy="115199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2" name="Google Shape;252;p11"/>
          <p:cNvSpPr txBox="1"/>
          <p:nvPr>
            <p:ph idx="11" type="ftr"/>
          </p:nvPr>
        </p:nvSpPr>
        <p:spPr>
          <a:xfrm>
            <a:off x="6033600" y="6210000"/>
            <a:ext cx="4993200" cy="648000"/>
          </a:xfrm>
          <a:prstGeom prst="rect">
            <a:avLst/>
          </a:prstGeom>
          <a:noFill/>
          <a:ln>
            <a:noFill/>
          </a:ln>
        </p:spPr>
        <p:txBody>
          <a:bodyPr anchorCtr="0" anchor="ctr" bIns="0" lIns="0" spcFirstLastPara="1" rIns="180000" wrap="square" tIns="0">
            <a:noAutofit/>
          </a:bodyPr>
          <a:lstStyle/>
          <a:p>
            <a:pPr indent="0" lvl="0" marL="0" rtl="0" algn="r">
              <a:spcBef>
                <a:spcPts val="0"/>
              </a:spcBef>
              <a:spcAft>
                <a:spcPts val="0"/>
              </a:spcAft>
              <a:buNone/>
            </a:pPr>
            <a:r>
              <a:rPr lang="en-US"/>
              <a:t>Faculty, department, unit ...</a:t>
            </a:r>
            <a:endParaRPr/>
          </a:p>
        </p:txBody>
      </p:sp>
      <p:sp>
        <p:nvSpPr>
          <p:cNvPr id="253" name="Google Shape;253;p11"/>
          <p:cNvSpPr txBox="1"/>
          <p:nvPr>
            <p:ph idx="12" type="sldNum"/>
          </p:nvPr>
        </p:nvSpPr>
        <p:spPr>
          <a:xfrm>
            <a:off x="576000" y="6210000"/>
            <a:ext cx="648000" cy="648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254" name="Google Shape;254;p11"/>
          <p:cNvSpPr txBox="1"/>
          <p:nvPr>
            <p:ph type="title"/>
          </p:nvPr>
        </p:nvSpPr>
        <p:spPr>
          <a:xfrm>
            <a:off x="576000" y="207036"/>
            <a:ext cx="11041200" cy="11520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dk2"/>
              </a:buClr>
              <a:buSzPts val="3600"/>
              <a:buFont typeface="Arial"/>
              <a:buNone/>
            </a:pPr>
            <a:r>
              <a:rPr lang="en-US" sz="3600"/>
              <a:t>TorchicTab-Heuristic: Candidate ranking</a:t>
            </a:r>
            <a:endParaRPr/>
          </a:p>
        </p:txBody>
      </p:sp>
      <p:sp>
        <p:nvSpPr>
          <p:cNvPr id="255" name="Google Shape;255;p11"/>
          <p:cNvSpPr txBox="1"/>
          <p:nvPr/>
        </p:nvSpPr>
        <p:spPr>
          <a:xfrm>
            <a:off x="574800" y="1359036"/>
            <a:ext cx="11041200" cy="4850964"/>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00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a:p>
            <a:pPr indent="0" lvl="0" marL="0" marR="0" rtl="0" algn="l">
              <a:lnSpc>
                <a:spcPct val="100000"/>
              </a:lnSpc>
              <a:spcBef>
                <a:spcPts val="100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pic>
        <p:nvPicPr>
          <p:cNvPr id="256" name="Google Shape;256;p11"/>
          <p:cNvPicPr preferRelativeResize="0"/>
          <p:nvPr/>
        </p:nvPicPr>
        <p:blipFill rotWithShape="1">
          <a:blip r:embed="rId3">
            <a:alphaModFix/>
          </a:blip>
          <a:srcRect b="0" l="0" r="0" t="0"/>
          <a:stretch/>
        </p:blipFill>
        <p:spPr>
          <a:xfrm>
            <a:off x="573600" y="1923157"/>
            <a:ext cx="3031530" cy="790035"/>
          </a:xfrm>
          <a:prstGeom prst="rect">
            <a:avLst/>
          </a:prstGeom>
          <a:noFill/>
          <a:ln>
            <a:noFill/>
          </a:ln>
        </p:spPr>
      </p:pic>
      <p:pic>
        <p:nvPicPr>
          <p:cNvPr id="257" name="Google Shape;257;p11"/>
          <p:cNvPicPr preferRelativeResize="0"/>
          <p:nvPr/>
        </p:nvPicPr>
        <p:blipFill rotWithShape="1">
          <a:blip r:embed="rId4">
            <a:alphaModFix/>
          </a:blip>
          <a:srcRect b="0" l="0" r="0" t="0"/>
          <a:stretch/>
        </p:blipFill>
        <p:spPr>
          <a:xfrm>
            <a:off x="3605130" y="1359036"/>
            <a:ext cx="3155514" cy="1717135"/>
          </a:xfrm>
          <a:prstGeom prst="rect">
            <a:avLst/>
          </a:prstGeom>
          <a:noFill/>
          <a:ln>
            <a:noFill/>
          </a:ln>
        </p:spPr>
      </p:pic>
      <p:pic>
        <p:nvPicPr>
          <p:cNvPr id="258" name="Google Shape;258;p11"/>
          <p:cNvPicPr preferRelativeResize="0"/>
          <p:nvPr/>
        </p:nvPicPr>
        <p:blipFill rotWithShape="1">
          <a:blip r:embed="rId5">
            <a:alphaModFix/>
          </a:blip>
          <a:srcRect b="0" l="0" r="0" t="0"/>
          <a:stretch/>
        </p:blipFill>
        <p:spPr>
          <a:xfrm>
            <a:off x="6910225" y="1607205"/>
            <a:ext cx="2879549" cy="1268767"/>
          </a:xfrm>
          <a:prstGeom prst="rect">
            <a:avLst/>
          </a:prstGeom>
          <a:noFill/>
          <a:ln>
            <a:noFill/>
          </a:ln>
        </p:spPr>
      </p:pic>
      <p:pic>
        <p:nvPicPr>
          <p:cNvPr id="259" name="Google Shape;259;p11"/>
          <p:cNvPicPr preferRelativeResize="0"/>
          <p:nvPr/>
        </p:nvPicPr>
        <p:blipFill rotWithShape="1">
          <a:blip r:embed="rId6">
            <a:alphaModFix/>
          </a:blip>
          <a:srcRect b="0" l="0" r="0" t="0"/>
          <a:stretch/>
        </p:blipFill>
        <p:spPr>
          <a:xfrm>
            <a:off x="9849407" y="1129492"/>
            <a:ext cx="2048892" cy="1994400"/>
          </a:xfrm>
          <a:prstGeom prst="rect">
            <a:avLst/>
          </a:prstGeom>
          <a:noFill/>
          <a:ln>
            <a:noFill/>
          </a:ln>
        </p:spPr>
      </p:pic>
      <p:pic>
        <p:nvPicPr>
          <p:cNvPr id="260" name="Google Shape;260;p11"/>
          <p:cNvPicPr preferRelativeResize="0"/>
          <p:nvPr/>
        </p:nvPicPr>
        <p:blipFill rotWithShape="1">
          <a:blip r:embed="rId7">
            <a:alphaModFix/>
          </a:blip>
          <a:srcRect b="0" l="0" r="0" t="0"/>
          <a:stretch/>
        </p:blipFill>
        <p:spPr>
          <a:xfrm>
            <a:off x="7437513" y="3076171"/>
            <a:ext cx="2523136" cy="2809009"/>
          </a:xfrm>
          <a:prstGeom prst="rect">
            <a:avLst/>
          </a:prstGeom>
          <a:noFill/>
          <a:ln>
            <a:noFill/>
          </a:ln>
        </p:spPr>
      </p:pic>
      <p:pic>
        <p:nvPicPr>
          <p:cNvPr id="261" name="Google Shape;261;p11"/>
          <p:cNvPicPr preferRelativeResize="0"/>
          <p:nvPr/>
        </p:nvPicPr>
        <p:blipFill rotWithShape="1">
          <a:blip r:embed="rId8">
            <a:alphaModFix/>
          </a:blip>
          <a:srcRect b="0" l="0" r="0" t="0"/>
          <a:stretch/>
        </p:blipFill>
        <p:spPr>
          <a:xfrm>
            <a:off x="4379182" y="3640292"/>
            <a:ext cx="2948840" cy="2277559"/>
          </a:xfrm>
          <a:prstGeom prst="rect">
            <a:avLst/>
          </a:prstGeom>
          <a:noFill/>
          <a:ln>
            <a:noFill/>
          </a:ln>
        </p:spPr>
      </p:pic>
      <p:pic>
        <p:nvPicPr>
          <p:cNvPr id="262" name="Google Shape;262;p11"/>
          <p:cNvPicPr preferRelativeResize="0"/>
          <p:nvPr/>
        </p:nvPicPr>
        <p:blipFill rotWithShape="1">
          <a:blip r:embed="rId9">
            <a:alphaModFix/>
          </a:blip>
          <a:srcRect b="0" l="0" r="0" t="0"/>
          <a:stretch/>
        </p:blipFill>
        <p:spPr>
          <a:xfrm>
            <a:off x="117289" y="3744172"/>
            <a:ext cx="3432703" cy="1875600"/>
          </a:xfrm>
          <a:prstGeom prst="rect">
            <a:avLst/>
          </a:prstGeom>
          <a:noFill/>
          <a:ln>
            <a:noFill/>
          </a:ln>
        </p:spPr>
      </p:pic>
      <p:pic>
        <p:nvPicPr>
          <p:cNvPr id="263" name="Google Shape;263;p11"/>
          <p:cNvPicPr preferRelativeResize="0"/>
          <p:nvPr/>
        </p:nvPicPr>
        <p:blipFill rotWithShape="1">
          <a:blip r:embed="rId10">
            <a:alphaModFix/>
          </a:blip>
          <a:srcRect b="0" l="0" r="0" t="0"/>
          <a:stretch/>
        </p:blipFill>
        <p:spPr>
          <a:xfrm>
            <a:off x="3549388" y="4520026"/>
            <a:ext cx="801527" cy="494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12"/>
          <p:cNvSpPr/>
          <p:nvPr/>
        </p:nvSpPr>
        <p:spPr>
          <a:xfrm>
            <a:off x="0" y="5706001"/>
            <a:ext cx="12192000" cy="115199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0" name="Google Shape;270;p12"/>
          <p:cNvSpPr txBox="1"/>
          <p:nvPr>
            <p:ph idx="11" type="ftr"/>
          </p:nvPr>
        </p:nvSpPr>
        <p:spPr>
          <a:xfrm>
            <a:off x="6033600" y="6210000"/>
            <a:ext cx="4993200" cy="648000"/>
          </a:xfrm>
          <a:prstGeom prst="rect">
            <a:avLst/>
          </a:prstGeom>
          <a:noFill/>
          <a:ln>
            <a:noFill/>
          </a:ln>
        </p:spPr>
        <p:txBody>
          <a:bodyPr anchorCtr="0" anchor="ctr" bIns="0" lIns="0" spcFirstLastPara="1" rIns="180000" wrap="square" tIns="0">
            <a:noAutofit/>
          </a:bodyPr>
          <a:lstStyle/>
          <a:p>
            <a:pPr indent="0" lvl="0" marL="0" rtl="0" algn="r">
              <a:spcBef>
                <a:spcPts val="0"/>
              </a:spcBef>
              <a:spcAft>
                <a:spcPts val="0"/>
              </a:spcAft>
              <a:buNone/>
            </a:pPr>
            <a:r>
              <a:rPr lang="en-US"/>
              <a:t>Faculty, department, unit ...</a:t>
            </a:r>
            <a:endParaRPr/>
          </a:p>
        </p:txBody>
      </p:sp>
      <p:sp>
        <p:nvSpPr>
          <p:cNvPr id="271" name="Google Shape;271;p12"/>
          <p:cNvSpPr txBox="1"/>
          <p:nvPr>
            <p:ph idx="12" type="sldNum"/>
          </p:nvPr>
        </p:nvSpPr>
        <p:spPr>
          <a:xfrm>
            <a:off x="576000" y="6210000"/>
            <a:ext cx="648000" cy="648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272" name="Google Shape;272;p12"/>
          <p:cNvSpPr txBox="1"/>
          <p:nvPr>
            <p:ph type="title"/>
          </p:nvPr>
        </p:nvSpPr>
        <p:spPr>
          <a:xfrm>
            <a:off x="576000" y="207036"/>
            <a:ext cx="11041200" cy="11520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dk2"/>
              </a:buClr>
              <a:buSzPts val="3600"/>
              <a:buFont typeface="Arial"/>
              <a:buNone/>
            </a:pPr>
            <a:r>
              <a:rPr lang="en-US" sz="3600"/>
              <a:t>TorchicTab-Heuristic: Python Package</a:t>
            </a:r>
            <a:endParaRPr/>
          </a:p>
        </p:txBody>
      </p:sp>
      <p:sp>
        <p:nvSpPr>
          <p:cNvPr id="273" name="Google Shape;273;p12"/>
          <p:cNvSpPr txBox="1"/>
          <p:nvPr/>
        </p:nvSpPr>
        <p:spPr>
          <a:xfrm>
            <a:off x="574800" y="1633767"/>
            <a:ext cx="11264274" cy="3095794"/>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Repository link: </a:t>
            </a:r>
            <a:r>
              <a:rPr lang="en-US" sz="2400" u="sng">
                <a:solidFill>
                  <a:schemeClr val="dk1"/>
                </a:solidFill>
                <a:latin typeface="Arial"/>
                <a:ea typeface="Arial"/>
                <a:cs typeface="Arial"/>
                <a:sym typeface="Arial"/>
                <a:hlinkClick r:id="rId3">
                  <a:extLst>
                    <a:ext uri="{A12FA001-AC4F-418D-AE19-62706E023703}">
                      <ahyp:hlinkClr val="tx"/>
                    </a:ext>
                  </a:extLst>
                </a:hlinkClick>
              </a:rPr>
              <a:t>https://github.com/dtai-kg/TorchicTab-Heuristic</a:t>
            </a:r>
            <a:r>
              <a:rPr lang="en-US" sz="2400">
                <a:solidFill>
                  <a:schemeClr val="dk1"/>
                </a:solidFill>
                <a:latin typeface="Arial"/>
                <a:ea typeface="Arial"/>
                <a:cs typeface="Arial"/>
                <a:sym typeface="Arial"/>
              </a:rPr>
              <a:t> </a:t>
            </a:r>
            <a:endParaRPr/>
          </a:p>
          <a:p>
            <a:pPr indent="0" lvl="0" marL="0" marR="0" rtl="0" algn="l">
              <a:lnSpc>
                <a:spcPct val="100000"/>
              </a:lnSpc>
              <a:spcBef>
                <a:spcPts val="1000"/>
              </a:spcBef>
              <a:spcAft>
                <a:spcPts val="0"/>
              </a:spcAft>
              <a:buClr>
                <a:schemeClr val="dk1"/>
              </a:buClr>
              <a:buSzPts val="2400"/>
              <a:buFont typeface="Arial"/>
              <a:buNone/>
            </a:pPr>
            <a:r>
              <a:rPr lang="en-US" sz="2400">
                <a:solidFill>
                  <a:schemeClr val="dk1"/>
                </a:solidFill>
                <a:latin typeface="Arial"/>
                <a:ea typeface="Arial"/>
                <a:cs typeface="Arial"/>
                <a:sym typeface="Arial"/>
              </a:rPr>
              <a:t>Install via pip: pip install torchic_tab_heuristic</a:t>
            </a:r>
            <a:endParaRPr sz="2400">
              <a:solidFill>
                <a:schemeClr val="dk1"/>
              </a:solidFill>
              <a:latin typeface="Arial"/>
              <a:ea typeface="Arial"/>
              <a:cs typeface="Arial"/>
              <a:sym typeface="Arial"/>
            </a:endParaRPr>
          </a:p>
        </p:txBody>
      </p:sp>
      <p:pic>
        <p:nvPicPr>
          <p:cNvPr descr="A qr code on a white background&#10;&#10;AI-generated content may be incorrect." id="274" name="Google Shape;274;p12"/>
          <p:cNvPicPr preferRelativeResize="0"/>
          <p:nvPr/>
        </p:nvPicPr>
        <p:blipFill rotWithShape="1">
          <a:blip r:embed="rId4">
            <a:alphaModFix/>
          </a:blip>
          <a:srcRect b="0" l="0" r="0" t="19674"/>
          <a:stretch/>
        </p:blipFill>
        <p:spPr>
          <a:xfrm>
            <a:off x="4724411" y="3110339"/>
            <a:ext cx="2743199" cy="27543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13"/>
          <p:cNvSpPr/>
          <p:nvPr/>
        </p:nvSpPr>
        <p:spPr>
          <a:xfrm>
            <a:off x="0" y="5706001"/>
            <a:ext cx="12192000" cy="115199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1" name="Google Shape;281;p13"/>
          <p:cNvSpPr txBox="1"/>
          <p:nvPr>
            <p:ph idx="11" type="ftr"/>
          </p:nvPr>
        </p:nvSpPr>
        <p:spPr>
          <a:xfrm>
            <a:off x="6033600" y="6210000"/>
            <a:ext cx="4993200" cy="648000"/>
          </a:xfrm>
          <a:prstGeom prst="rect">
            <a:avLst/>
          </a:prstGeom>
          <a:noFill/>
          <a:ln>
            <a:noFill/>
          </a:ln>
        </p:spPr>
        <p:txBody>
          <a:bodyPr anchorCtr="0" anchor="ctr" bIns="0" lIns="0" spcFirstLastPara="1" rIns="180000" wrap="square" tIns="0">
            <a:noAutofit/>
          </a:bodyPr>
          <a:lstStyle/>
          <a:p>
            <a:pPr indent="0" lvl="0" marL="0" rtl="0" algn="r">
              <a:spcBef>
                <a:spcPts val="0"/>
              </a:spcBef>
              <a:spcAft>
                <a:spcPts val="0"/>
              </a:spcAft>
              <a:buNone/>
            </a:pPr>
            <a:r>
              <a:rPr lang="en-US"/>
              <a:t>Faculty, department, unit ...</a:t>
            </a:r>
            <a:endParaRPr/>
          </a:p>
        </p:txBody>
      </p:sp>
      <p:sp>
        <p:nvSpPr>
          <p:cNvPr id="282" name="Google Shape;282;p13"/>
          <p:cNvSpPr txBox="1"/>
          <p:nvPr>
            <p:ph idx="12" type="sldNum"/>
          </p:nvPr>
        </p:nvSpPr>
        <p:spPr>
          <a:xfrm>
            <a:off x="576000" y="6210000"/>
            <a:ext cx="648000" cy="648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283" name="Google Shape;283;p13"/>
          <p:cNvSpPr txBox="1"/>
          <p:nvPr>
            <p:ph type="title"/>
          </p:nvPr>
        </p:nvSpPr>
        <p:spPr>
          <a:xfrm>
            <a:off x="576000" y="207036"/>
            <a:ext cx="11041200" cy="11520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dk2"/>
              </a:buClr>
              <a:buSzPts val="3600"/>
              <a:buFont typeface="Arial"/>
              <a:buNone/>
            </a:pPr>
            <a:r>
              <a:rPr lang="en-US" sz="3600"/>
              <a:t>TorchicTab-Classification: DODUO Architecture</a:t>
            </a:r>
            <a:endParaRPr/>
          </a:p>
        </p:txBody>
      </p:sp>
      <p:sp>
        <p:nvSpPr>
          <p:cNvPr id="284" name="Google Shape;284;p13"/>
          <p:cNvSpPr txBox="1"/>
          <p:nvPr/>
        </p:nvSpPr>
        <p:spPr>
          <a:xfrm>
            <a:off x="574800" y="1808478"/>
            <a:ext cx="11041200" cy="4850964"/>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00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a:p>
            <a:pPr indent="-76200" lvl="0" marL="342900" marR="0" rtl="0" algn="l">
              <a:lnSpc>
                <a:spcPct val="100000"/>
              </a:lnSpc>
              <a:spcBef>
                <a:spcPts val="100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a:p>
            <a:pPr indent="0" lvl="0" marL="0" marR="0" rtl="0" algn="l">
              <a:lnSpc>
                <a:spcPct val="100000"/>
              </a:lnSpc>
              <a:spcBef>
                <a:spcPts val="100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a:p>
            <a:pPr indent="0" lvl="0" marL="0" marR="0" rtl="0" algn="l">
              <a:lnSpc>
                <a:spcPct val="100000"/>
              </a:lnSpc>
              <a:spcBef>
                <a:spcPts val="100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pic>
        <p:nvPicPr>
          <p:cNvPr id="285" name="Google Shape;285;p13"/>
          <p:cNvPicPr preferRelativeResize="0"/>
          <p:nvPr/>
        </p:nvPicPr>
        <p:blipFill rotWithShape="1">
          <a:blip r:embed="rId3">
            <a:alphaModFix/>
          </a:blip>
          <a:srcRect b="0" l="0" r="0" t="0"/>
          <a:stretch/>
        </p:blipFill>
        <p:spPr>
          <a:xfrm>
            <a:off x="1779588" y="1679916"/>
            <a:ext cx="7732711" cy="4850964"/>
          </a:xfrm>
          <a:prstGeom prst="rect">
            <a:avLst/>
          </a:prstGeom>
          <a:noFill/>
          <a:ln>
            <a:noFill/>
          </a:ln>
        </p:spPr>
      </p:pic>
      <p:sp>
        <p:nvSpPr>
          <p:cNvPr id="286" name="Google Shape;286;p13"/>
          <p:cNvSpPr/>
          <p:nvPr/>
        </p:nvSpPr>
        <p:spPr>
          <a:xfrm>
            <a:off x="2605088" y="4666627"/>
            <a:ext cx="770614" cy="941652"/>
          </a:xfrm>
          <a:prstGeom prst="rect">
            <a:avLst/>
          </a:prstGeom>
          <a:noFill/>
          <a:ln cap="flat" cmpd="sng" w="381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latin typeface="Arial"/>
              <a:ea typeface="Arial"/>
              <a:cs typeface="Arial"/>
              <a:sym typeface="Arial"/>
            </a:endParaRPr>
          </a:p>
        </p:txBody>
      </p:sp>
      <p:sp>
        <p:nvSpPr>
          <p:cNvPr id="287" name="Google Shape;287;p13"/>
          <p:cNvSpPr/>
          <p:nvPr/>
        </p:nvSpPr>
        <p:spPr>
          <a:xfrm>
            <a:off x="6771617" y="3668046"/>
            <a:ext cx="770614" cy="1137413"/>
          </a:xfrm>
          <a:prstGeom prst="rect">
            <a:avLst/>
          </a:prstGeom>
          <a:noFill/>
          <a:ln cap="flat" cmpd="sng" w="381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latin typeface="Arial"/>
              <a:ea typeface="Arial"/>
              <a:cs typeface="Arial"/>
              <a:sym typeface="Arial"/>
            </a:endParaRPr>
          </a:p>
        </p:txBody>
      </p:sp>
      <p:sp>
        <p:nvSpPr>
          <p:cNvPr id="288" name="Google Shape;288;p13"/>
          <p:cNvSpPr txBox="1"/>
          <p:nvPr>
            <p:ph idx="1" type="body"/>
          </p:nvPr>
        </p:nvSpPr>
        <p:spPr>
          <a:xfrm>
            <a:off x="574800" y="1182080"/>
            <a:ext cx="10452000" cy="503999"/>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rPr lang="en-US" sz="2400"/>
              <a:t>Semantic Annotations using (fine-tuned) LLMs</a:t>
            </a:r>
            <a:endParaRPr/>
          </a:p>
          <a:p>
            <a:pPr indent="0" lvl="0" marL="0" rtl="0" algn="l">
              <a:lnSpc>
                <a:spcPct val="100000"/>
              </a:lnSpc>
              <a:spcBef>
                <a:spcPts val="1000"/>
              </a:spcBef>
              <a:spcAft>
                <a:spcPts val="0"/>
              </a:spcAft>
              <a:buClr>
                <a:schemeClr val="dk1"/>
              </a:buClr>
              <a:buSzPts val="24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14"/>
          <p:cNvSpPr/>
          <p:nvPr/>
        </p:nvSpPr>
        <p:spPr>
          <a:xfrm>
            <a:off x="0" y="5706001"/>
            <a:ext cx="12192000" cy="115199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5" name="Google Shape;295;p14"/>
          <p:cNvSpPr txBox="1"/>
          <p:nvPr>
            <p:ph idx="11" type="ftr"/>
          </p:nvPr>
        </p:nvSpPr>
        <p:spPr>
          <a:xfrm>
            <a:off x="6033600" y="6210000"/>
            <a:ext cx="4993200" cy="648000"/>
          </a:xfrm>
          <a:prstGeom prst="rect">
            <a:avLst/>
          </a:prstGeom>
          <a:noFill/>
          <a:ln>
            <a:noFill/>
          </a:ln>
        </p:spPr>
        <p:txBody>
          <a:bodyPr anchorCtr="0" anchor="ctr" bIns="0" lIns="0" spcFirstLastPara="1" rIns="180000" wrap="square" tIns="0">
            <a:noAutofit/>
          </a:bodyPr>
          <a:lstStyle/>
          <a:p>
            <a:pPr indent="0" lvl="0" marL="0" rtl="0" algn="r">
              <a:spcBef>
                <a:spcPts val="0"/>
              </a:spcBef>
              <a:spcAft>
                <a:spcPts val="0"/>
              </a:spcAft>
              <a:buNone/>
            </a:pPr>
            <a:r>
              <a:rPr lang="en-US"/>
              <a:t>Faculty, department, unit ...</a:t>
            </a:r>
            <a:endParaRPr/>
          </a:p>
        </p:txBody>
      </p:sp>
      <p:sp>
        <p:nvSpPr>
          <p:cNvPr id="296" name="Google Shape;296;p14"/>
          <p:cNvSpPr txBox="1"/>
          <p:nvPr>
            <p:ph idx="12" type="sldNum"/>
          </p:nvPr>
        </p:nvSpPr>
        <p:spPr>
          <a:xfrm>
            <a:off x="576000" y="6210000"/>
            <a:ext cx="648000" cy="648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297" name="Google Shape;297;p14"/>
          <p:cNvSpPr txBox="1"/>
          <p:nvPr>
            <p:ph type="title"/>
          </p:nvPr>
        </p:nvSpPr>
        <p:spPr>
          <a:xfrm>
            <a:off x="576000" y="207036"/>
            <a:ext cx="11041200" cy="11520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dk2"/>
              </a:buClr>
              <a:buSzPts val="3600"/>
              <a:buFont typeface="Arial"/>
              <a:buNone/>
            </a:pPr>
            <a:r>
              <a:rPr lang="en-US" sz="3600"/>
              <a:t>Demo: Data Understanding with TorchicTab</a:t>
            </a:r>
            <a:endParaRPr/>
          </a:p>
        </p:txBody>
      </p:sp>
      <p:pic>
        <p:nvPicPr>
          <p:cNvPr descr="A screenshot of a computer&#10;&#10;AI-generated content may be incorrect." id="298" name="Google Shape;298;p14"/>
          <p:cNvPicPr preferRelativeResize="0"/>
          <p:nvPr/>
        </p:nvPicPr>
        <p:blipFill rotWithShape="1">
          <a:blip r:embed="rId3">
            <a:alphaModFix/>
          </a:blip>
          <a:srcRect b="0" l="0" r="0" t="0"/>
          <a:stretch/>
        </p:blipFill>
        <p:spPr>
          <a:xfrm>
            <a:off x="3484312" y="1953026"/>
            <a:ext cx="5223375" cy="4166962"/>
          </a:xfrm>
          <a:prstGeom prst="rect">
            <a:avLst/>
          </a:prstGeom>
          <a:noFill/>
          <a:ln>
            <a:noFill/>
          </a:ln>
        </p:spPr>
      </p:pic>
      <p:sp>
        <p:nvSpPr>
          <p:cNvPr id="299" name="Google Shape;299;p14"/>
          <p:cNvSpPr txBox="1"/>
          <p:nvPr>
            <p:ph idx="1" type="body"/>
          </p:nvPr>
        </p:nvSpPr>
        <p:spPr>
          <a:xfrm>
            <a:off x="574800" y="1359036"/>
            <a:ext cx="10452000" cy="503999"/>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rPr lang="en-US"/>
              <a:t>Understanding the data within an aircrafts dataset via semantic annotations</a:t>
            </a:r>
            <a:endParaRPr sz="2400"/>
          </a:p>
          <a:p>
            <a:pPr indent="0" lvl="0" marL="0" rtl="0" algn="l">
              <a:lnSpc>
                <a:spcPct val="100000"/>
              </a:lnSpc>
              <a:spcBef>
                <a:spcPts val="1000"/>
              </a:spcBef>
              <a:spcAft>
                <a:spcPts val="0"/>
              </a:spcAft>
              <a:buClr>
                <a:schemeClr val="dk1"/>
              </a:buClr>
              <a:buSzPts val="2400"/>
              <a:buNone/>
            </a:pPr>
            <a:r>
              <a:t/>
            </a:r>
            <a:endParaRPr/>
          </a:p>
        </p:txBody>
      </p:sp>
      <p:sp>
        <p:nvSpPr>
          <p:cNvPr id="300" name="Google Shape;300;p14"/>
          <p:cNvSpPr txBox="1"/>
          <p:nvPr>
            <p:ph idx="1" type="body"/>
          </p:nvPr>
        </p:nvSpPr>
        <p:spPr>
          <a:xfrm>
            <a:off x="1084500" y="6282000"/>
            <a:ext cx="9432600" cy="504000"/>
          </a:xfrm>
          <a:prstGeom prst="rect">
            <a:avLst/>
          </a:prstGeom>
          <a:noFill/>
          <a:ln>
            <a:noFill/>
          </a:ln>
        </p:spPr>
        <p:txBody>
          <a:bodyPr anchorCtr="0" anchor="t" bIns="45700" lIns="91425" spcFirstLastPara="1" rIns="91425" wrap="square" tIns="45700">
            <a:normAutofit fontScale="85000"/>
          </a:bodyPr>
          <a:lstStyle/>
          <a:p>
            <a:pPr indent="0" lvl="0" marL="0" rtl="0" algn="l">
              <a:lnSpc>
                <a:spcPct val="100000"/>
              </a:lnSpc>
              <a:spcBef>
                <a:spcPts val="0"/>
              </a:spcBef>
              <a:spcAft>
                <a:spcPts val="0"/>
              </a:spcAft>
              <a:buClr>
                <a:schemeClr val="dk1"/>
              </a:buClr>
              <a:buSzPct val="100000"/>
              <a:buNone/>
            </a:pPr>
            <a:r>
              <a:rPr lang="en-US"/>
              <a:t>Tutorial link: </a:t>
            </a:r>
            <a:r>
              <a:rPr lang="en-US" u="sng">
                <a:solidFill>
                  <a:schemeClr val="hlink"/>
                </a:solidFill>
                <a:hlinkClick r:id="rId4"/>
              </a:rPr>
              <a:t>https://github.com/dtai-kg/FlandersMake-Conference-Tutorial-2026</a:t>
            </a:r>
            <a:r>
              <a:rPr lang="en-US"/>
              <a:t> </a:t>
            </a:r>
            <a:endParaRPr/>
          </a:p>
        </p:txBody>
      </p:sp>
      <p:pic>
        <p:nvPicPr>
          <p:cNvPr id="301" name="Google Shape;301;p14" title="tutorial.jpg"/>
          <p:cNvPicPr preferRelativeResize="0"/>
          <p:nvPr/>
        </p:nvPicPr>
        <p:blipFill rotWithShape="1">
          <a:blip r:embed="rId5">
            <a:alphaModFix/>
          </a:blip>
          <a:srcRect b="0" l="0" r="0" t="20006"/>
          <a:stretch/>
        </p:blipFill>
        <p:spPr>
          <a:xfrm>
            <a:off x="10111375" y="3172391"/>
            <a:ext cx="1505834" cy="150603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15"/>
          <p:cNvSpPr/>
          <p:nvPr/>
        </p:nvSpPr>
        <p:spPr>
          <a:xfrm>
            <a:off x="0" y="0"/>
            <a:ext cx="12192000" cy="6857957"/>
          </a:xfrm>
          <a:prstGeom prst="rect">
            <a:avLst/>
          </a:prstGeom>
          <a:solidFill>
            <a:schemeClr val="lt2"/>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p:txBody>
      </p:sp>
      <p:sp>
        <p:nvSpPr>
          <p:cNvPr id="308" name="Google Shape;308;p15"/>
          <p:cNvSpPr txBox="1"/>
          <p:nvPr>
            <p:ph idx="1" type="body"/>
          </p:nvPr>
        </p:nvSpPr>
        <p:spPr>
          <a:xfrm>
            <a:off x="576000" y="2644625"/>
            <a:ext cx="10450800" cy="3002195"/>
          </a:xfrm>
          <a:prstGeom prst="rect">
            <a:avLst/>
          </a:prstGeom>
          <a:noFill/>
          <a:ln>
            <a:noFill/>
          </a:ln>
        </p:spPr>
        <p:txBody>
          <a:bodyPr anchorCtr="0" anchor="t" bIns="45700" lIns="91425" spcFirstLastPara="1" rIns="91425" wrap="square" tIns="45700">
            <a:normAutofit/>
          </a:bodyPr>
          <a:lstStyle/>
          <a:p>
            <a:pPr indent="-457200" lvl="0" marL="457200" rtl="0" algn="l">
              <a:lnSpc>
                <a:spcPct val="100000"/>
              </a:lnSpc>
              <a:spcBef>
                <a:spcPts val="0"/>
              </a:spcBef>
              <a:spcAft>
                <a:spcPts val="0"/>
              </a:spcAft>
              <a:buClr>
                <a:schemeClr val="dk1"/>
              </a:buClr>
              <a:buSzPts val="1800"/>
              <a:buAutoNum type="arabicPeriod"/>
            </a:pPr>
            <a:r>
              <a:rPr lang="en-US" sz="2000"/>
              <a:t>Data Understanding via Semantic Annotation</a:t>
            </a:r>
            <a:endParaRPr sz="2800"/>
          </a:p>
          <a:p>
            <a:pPr indent="-457200" lvl="0" marL="457200" rtl="0" algn="l">
              <a:lnSpc>
                <a:spcPct val="100000"/>
              </a:lnSpc>
              <a:spcBef>
                <a:spcPts val="1000"/>
              </a:spcBef>
              <a:spcAft>
                <a:spcPts val="0"/>
              </a:spcAft>
              <a:buClr>
                <a:schemeClr val="dk1"/>
              </a:buClr>
              <a:buSzPts val="1800"/>
              <a:buFont typeface="Arial"/>
              <a:buAutoNum type="arabicPeriod"/>
            </a:pPr>
            <a:r>
              <a:rPr b="1" lang="en-US" sz="2000"/>
              <a:t>Data Enrichment via Annotation-Guided Querying</a:t>
            </a:r>
            <a:endParaRPr b="1" sz="2800"/>
          </a:p>
          <a:p>
            <a:pPr indent="-457200" lvl="0" marL="457200" rtl="0" algn="l">
              <a:lnSpc>
                <a:spcPct val="100000"/>
              </a:lnSpc>
              <a:spcBef>
                <a:spcPts val="1000"/>
              </a:spcBef>
              <a:spcAft>
                <a:spcPts val="0"/>
              </a:spcAft>
              <a:buClr>
                <a:schemeClr val="dk1"/>
              </a:buClr>
              <a:buSzPts val="1800"/>
              <a:buFont typeface="Arial"/>
              <a:buAutoNum type="arabicPeriod"/>
            </a:pPr>
            <a:r>
              <a:rPr lang="en-US" sz="2000"/>
              <a:t>Automated Data Integration to Knowledge Graphs Leveraging Semantic Annotations</a:t>
            </a:r>
            <a:endParaRPr sz="2800"/>
          </a:p>
          <a:p>
            <a:pPr indent="-457200" lvl="0" marL="457200" rtl="0" algn="l">
              <a:lnSpc>
                <a:spcPct val="100000"/>
              </a:lnSpc>
              <a:spcBef>
                <a:spcPts val="1000"/>
              </a:spcBef>
              <a:spcAft>
                <a:spcPts val="0"/>
              </a:spcAft>
              <a:buClr>
                <a:schemeClr val="dk1"/>
              </a:buClr>
              <a:buSzPts val="1800"/>
              <a:buFont typeface="Arial"/>
              <a:buAutoNum type="arabicPeriod"/>
            </a:pPr>
            <a:r>
              <a:rPr lang="en-US" sz="2000"/>
              <a:t>Rules-guided Data Exploration with LLMs</a:t>
            </a:r>
            <a:endParaRPr sz="2800"/>
          </a:p>
        </p:txBody>
      </p:sp>
      <p:sp>
        <p:nvSpPr>
          <p:cNvPr id="309" name="Google Shape;309;p15"/>
          <p:cNvSpPr txBox="1"/>
          <p:nvPr>
            <p:ph type="title"/>
          </p:nvPr>
        </p:nvSpPr>
        <p:spPr>
          <a:xfrm>
            <a:off x="576000" y="207036"/>
            <a:ext cx="11311200" cy="1152000"/>
          </a:xfrm>
          <a:prstGeom prst="rect">
            <a:avLst/>
          </a:prstGeom>
          <a:noFill/>
          <a:ln>
            <a:noFill/>
          </a:ln>
        </p:spPr>
        <p:txBody>
          <a:bodyPr anchorCtr="0" anchor="ctr" bIns="0" lIns="0" spcFirstLastPara="1" rIns="0" wrap="square" tIns="0">
            <a:normAutofit fontScale="90000"/>
          </a:bodyPr>
          <a:lstStyle/>
          <a:p>
            <a:pPr indent="0" lvl="0" marL="0" rtl="0" algn="l">
              <a:lnSpc>
                <a:spcPct val="100000"/>
              </a:lnSpc>
              <a:spcBef>
                <a:spcPts val="0"/>
              </a:spcBef>
              <a:spcAft>
                <a:spcPts val="0"/>
              </a:spcAft>
              <a:buClr>
                <a:schemeClr val="dk2"/>
              </a:buClr>
              <a:buSzPct val="100000"/>
              <a:buFont typeface="Arial"/>
              <a:buNone/>
            </a:pPr>
            <a:r>
              <a:rPr lang="en-US"/>
              <a:t>Understanding, Integrating,</a:t>
            </a:r>
            <a:br>
              <a:rPr lang="en-US"/>
            </a:br>
            <a:r>
              <a:rPr lang="en-US"/>
              <a:t>and Discussing Data with LLMs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16"/>
          <p:cNvSpPr/>
          <p:nvPr/>
        </p:nvSpPr>
        <p:spPr>
          <a:xfrm>
            <a:off x="0" y="5706001"/>
            <a:ext cx="12192000" cy="115199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6" name="Google Shape;316;p16"/>
          <p:cNvSpPr txBox="1"/>
          <p:nvPr>
            <p:ph idx="11" type="ftr"/>
          </p:nvPr>
        </p:nvSpPr>
        <p:spPr>
          <a:xfrm>
            <a:off x="6033600" y="6210000"/>
            <a:ext cx="4993200" cy="648000"/>
          </a:xfrm>
          <a:prstGeom prst="rect">
            <a:avLst/>
          </a:prstGeom>
          <a:noFill/>
          <a:ln>
            <a:noFill/>
          </a:ln>
        </p:spPr>
        <p:txBody>
          <a:bodyPr anchorCtr="0" anchor="ctr" bIns="0" lIns="0" spcFirstLastPara="1" rIns="180000" wrap="square" tIns="0">
            <a:noAutofit/>
          </a:bodyPr>
          <a:lstStyle/>
          <a:p>
            <a:pPr indent="0" lvl="0" marL="0" rtl="0" algn="r">
              <a:spcBef>
                <a:spcPts val="0"/>
              </a:spcBef>
              <a:spcAft>
                <a:spcPts val="0"/>
              </a:spcAft>
              <a:buNone/>
            </a:pPr>
            <a:r>
              <a:rPr lang="en-US"/>
              <a:t>Faculty, department, unit ...</a:t>
            </a:r>
            <a:endParaRPr/>
          </a:p>
        </p:txBody>
      </p:sp>
      <p:sp>
        <p:nvSpPr>
          <p:cNvPr id="317" name="Google Shape;317;p16"/>
          <p:cNvSpPr txBox="1"/>
          <p:nvPr>
            <p:ph idx="12" type="sldNum"/>
          </p:nvPr>
        </p:nvSpPr>
        <p:spPr>
          <a:xfrm>
            <a:off x="576000" y="6210000"/>
            <a:ext cx="648000" cy="648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318" name="Google Shape;318;p16"/>
          <p:cNvSpPr txBox="1"/>
          <p:nvPr>
            <p:ph type="title"/>
          </p:nvPr>
        </p:nvSpPr>
        <p:spPr>
          <a:xfrm>
            <a:off x="576000" y="207036"/>
            <a:ext cx="11041200" cy="11520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dk2"/>
              </a:buClr>
              <a:buSzPts val="3600"/>
              <a:buFont typeface="Arial"/>
              <a:buNone/>
            </a:pPr>
            <a:r>
              <a:rPr lang="en-US" sz="3600"/>
              <a:t>Data Enrichment Guided by Semantic Annotations</a:t>
            </a:r>
            <a:endParaRPr/>
          </a:p>
        </p:txBody>
      </p:sp>
      <p:pic>
        <p:nvPicPr>
          <p:cNvPr descr="A screenshot of a computer&#10;&#10;Description automatically generated" id="319" name="Google Shape;319;p16"/>
          <p:cNvPicPr preferRelativeResize="0"/>
          <p:nvPr/>
        </p:nvPicPr>
        <p:blipFill rotWithShape="1">
          <a:blip r:embed="rId3">
            <a:alphaModFix/>
          </a:blip>
          <a:srcRect b="0" l="0" r="0" t="0"/>
          <a:stretch/>
        </p:blipFill>
        <p:spPr>
          <a:xfrm>
            <a:off x="5883400" y="2769174"/>
            <a:ext cx="6091829" cy="2509884"/>
          </a:xfrm>
          <a:prstGeom prst="rect">
            <a:avLst/>
          </a:prstGeom>
          <a:noFill/>
          <a:ln>
            <a:noFill/>
          </a:ln>
        </p:spPr>
      </p:pic>
      <p:sp>
        <p:nvSpPr>
          <p:cNvPr id="320" name="Google Shape;320;p16"/>
          <p:cNvSpPr/>
          <p:nvPr/>
        </p:nvSpPr>
        <p:spPr>
          <a:xfrm>
            <a:off x="5789122" y="2769173"/>
            <a:ext cx="2422547" cy="365911"/>
          </a:xfrm>
          <a:prstGeom prst="rect">
            <a:avLst/>
          </a:prstGeom>
          <a:noFill/>
          <a:ln cap="flat" cmpd="sng" w="381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latin typeface="Arial"/>
              <a:ea typeface="Arial"/>
              <a:cs typeface="Arial"/>
              <a:sym typeface="Arial"/>
            </a:endParaRPr>
          </a:p>
        </p:txBody>
      </p:sp>
      <p:pic>
        <p:nvPicPr>
          <p:cNvPr descr="A screenshot of a computer&#10;&#10;AI-generated content may be incorrect." id="321" name="Google Shape;321;p16"/>
          <p:cNvPicPr preferRelativeResize="0"/>
          <p:nvPr/>
        </p:nvPicPr>
        <p:blipFill rotWithShape="1">
          <a:blip r:embed="rId4">
            <a:alphaModFix/>
          </a:blip>
          <a:srcRect b="0" l="0" r="0" t="0"/>
          <a:stretch/>
        </p:blipFill>
        <p:spPr>
          <a:xfrm>
            <a:off x="576000" y="2163633"/>
            <a:ext cx="4695402" cy="3745769"/>
          </a:xfrm>
          <a:prstGeom prst="rect">
            <a:avLst/>
          </a:prstGeom>
          <a:noFill/>
          <a:ln>
            <a:noFill/>
          </a:ln>
        </p:spPr>
      </p:pic>
      <p:sp>
        <p:nvSpPr>
          <p:cNvPr id="322" name="Google Shape;322;p16"/>
          <p:cNvSpPr/>
          <p:nvPr/>
        </p:nvSpPr>
        <p:spPr>
          <a:xfrm>
            <a:off x="930996" y="2482503"/>
            <a:ext cx="878774" cy="317666"/>
          </a:xfrm>
          <a:prstGeom prst="rect">
            <a:avLst/>
          </a:prstGeom>
          <a:noFill/>
          <a:ln cap="flat" cmpd="sng" w="381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latin typeface="Arial"/>
              <a:ea typeface="Arial"/>
              <a:cs typeface="Arial"/>
              <a:sym typeface="Arial"/>
            </a:endParaRPr>
          </a:p>
        </p:txBody>
      </p:sp>
      <p:sp>
        <p:nvSpPr>
          <p:cNvPr id="323" name="Google Shape;323;p16"/>
          <p:cNvSpPr txBox="1"/>
          <p:nvPr>
            <p:ph idx="1" type="body"/>
          </p:nvPr>
        </p:nvSpPr>
        <p:spPr>
          <a:xfrm>
            <a:off x="574800" y="1359036"/>
            <a:ext cx="10452000" cy="503999"/>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rPr lang="en-US" sz="2400"/>
              <a:t>We can enrich our data leveraging the generated semantic annotations</a:t>
            </a:r>
            <a:endParaRPr/>
          </a:p>
          <a:p>
            <a:pPr indent="0" lvl="0" marL="0" rtl="0" algn="l">
              <a:lnSpc>
                <a:spcPct val="100000"/>
              </a:lnSpc>
              <a:spcBef>
                <a:spcPts val="1000"/>
              </a:spcBef>
              <a:spcAft>
                <a:spcPts val="0"/>
              </a:spcAft>
              <a:buClr>
                <a:schemeClr val="dk1"/>
              </a:buClr>
              <a:buSzPts val="240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17"/>
          <p:cNvSpPr/>
          <p:nvPr/>
        </p:nvSpPr>
        <p:spPr>
          <a:xfrm>
            <a:off x="0" y="5706001"/>
            <a:ext cx="12192000" cy="115199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0" name="Google Shape;330;p17"/>
          <p:cNvSpPr txBox="1"/>
          <p:nvPr>
            <p:ph idx="11" type="ftr"/>
          </p:nvPr>
        </p:nvSpPr>
        <p:spPr>
          <a:xfrm>
            <a:off x="6033600" y="6210000"/>
            <a:ext cx="4993200" cy="648000"/>
          </a:xfrm>
          <a:prstGeom prst="rect">
            <a:avLst/>
          </a:prstGeom>
          <a:noFill/>
          <a:ln>
            <a:noFill/>
          </a:ln>
        </p:spPr>
        <p:txBody>
          <a:bodyPr anchorCtr="0" anchor="ctr" bIns="0" lIns="0" spcFirstLastPara="1" rIns="180000" wrap="square" tIns="0">
            <a:noAutofit/>
          </a:bodyPr>
          <a:lstStyle/>
          <a:p>
            <a:pPr indent="0" lvl="0" marL="0" rtl="0" algn="r">
              <a:spcBef>
                <a:spcPts val="0"/>
              </a:spcBef>
              <a:spcAft>
                <a:spcPts val="0"/>
              </a:spcAft>
              <a:buNone/>
            </a:pPr>
            <a:r>
              <a:rPr lang="en-US"/>
              <a:t>Faculty, department, unit ...</a:t>
            </a:r>
            <a:endParaRPr/>
          </a:p>
        </p:txBody>
      </p:sp>
      <p:sp>
        <p:nvSpPr>
          <p:cNvPr id="331" name="Google Shape;331;p17"/>
          <p:cNvSpPr txBox="1"/>
          <p:nvPr>
            <p:ph idx="12" type="sldNum"/>
          </p:nvPr>
        </p:nvSpPr>
        <p:spPr>
          <a:xfrm>
            <a:off x="576000" y="6210000"/>
            <a:ext cx="648000" cy="648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332" name="Google Shape;332;p17"/>
          <p:cNvSpPr txBox="1"/>
          <p:nvPr>
            <p:ph type="title"/>
          </p:nvPr>
        </p:nvSpPr>
        <p:spPr>
          <a:xfrm>
            <a:off x="576000" y="207036"/>
            <a:ext cx="11041200" cy="11520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dk2"/>
              </a:buClr>
              <a:buSzPts val="3600"/>
              <a:buFont typeface="Arial"/>
              <a:buNone/>
            </a:pPr>
            <a:r>
              <a:rPr lang="en-US" sz="3600"/>
              <a:t>Demo: Data Enrichment Guided by Semantic Annotations</a:t>
            </a:r>
            <a:endParaRPr/>
          </a:p>
        </p:txBody>
      </p:sp>
      <p:pic>
        <p:nvPicPr>
          <p:cNvPr descr="A screenshot of a computer&#10;&#10;AI-generated content may be incorrect." id="333" name="Google Shape;333;p17"/>
          <p:cNvPicPr preferRelativeResize="0"/>
          <p:nvPr/>
        </p:nvPicPr>
        <p:blipFill rotWithShape="1">
          <a:blip r:embed="rId3">
            <a:alphaModFix/>
          </a:blip>
          <a:srcRect b="0" l="0" r="0" t="0"/>
          <a:stretch/>
        </p:blipFill>
        <p:spPr>
          <a:xfrm>
            <a:off x="2259341" y="1441360"/>
            <a:ext cx="7568542" cy="4686300"/>
          </a:xfrm>
          <a:prstGeom prst="rect">
            <a:avLst/>
          </a:prstGeom>
          <a:noFill/>
          <a:ln>
            <a:noFill/>
          </a:ln>
        </p:spPr>
      </p:pic>
      <p:sp>
        <p:nvSpPr>
          <p:cNvPr id="334" name="Google Shape;334;p17"/>
          <p:cNvSpPr txBox="1"/>
          <p:nvPr>
            <p:ph idx="1" type="body"/>
          </p:nvPr>
        </p:nvSpPr>
        <p:spPr>
          <a:xfrm>
            <a:off x="1084500" y="6282000"/>
            <a:ext cx="9432600" cy="504000"/>
          </a:xfrm>
          <a:prstGeom prst="rect">
            <a:avLst/>
          </a:prstGeom>
          <a:noFill/>
          <a:ln>
            <a:noFill/>
          </a:ln>
        </p:spPr>
        <p:txBody>
          <a:bodyPr anchorCtr="0" anchor="t" bIns="45700" lIns="91425" spcFirstLastPara="1" rIns="91425" wrap="square" tIns="45700">
            <a:normAutofit fontScale="85000"/>
          </a:bodyPr>
          <a:lstStyle/>
          <a:p>
            <a:pPr indent="0" lvl="0" marL="0" rtl="0" algn="l">
              <a:lnSpc>
                <a:spcPct val="100000"/>
              </a:lnSpc>
              <a:spcBef>
                <a:spcPts val="0"/>
              </a:spcBef>
              <a:spcAft>
                <a:spcPts val="0"/>
              </a:spcAft>
              <a:buClr>
                <a:schemeClr val="dk1"/>
              </a:buClr>
              <a:buSzPct val="100000"/>
              <a:buNone/>
            </a:pPr>
            <a:r>
              <a:rPr lang="en-US"/>
              <a:t>Tutorial link: </a:t>
            </a:r>
            <a:r>
              <a:rPr lang="en-US" u="sng">
                <a:solidFill>
                  <a:schemeClr val="hlink"/>
                </a:solidFill>
                <a:hlinkClick r:id="rId4"/>
              </a:rPr>
              <a:t>https://github.com/dtai-kg/FlandersMake-Conference-Tutorial-2026</a:t>
            </a:r>
            <a:r>
              <a:rPr lang="en-US"/>
              <a:t> </a:t>
            </a:r>
            <a:endParaRPr/>
          </a:p>
        </p:txBody>
      </p:sp>
      <p:pic>
        <p:nvPicPr>
          <p:cNvPr id="335" name="Google Shape;335;p17" title="tutorial.jpg"/>
          <p:cNvPicPr preferRelativeResize="0"/>
          <p:nvPr/>
        </p:nvPicPr>
        <p:blipFill rotWithShape="1">
          <a:blip r:embed="rId5">
            <a:alphaModFix/>
          </a:blip>
          <a:srcRect b="0" l="0" r="0" t="20006"/>
          <a:stretch/>
        </p:blipFill>
        <p:spPr>
          <a:xfrm>
            <a:off x="10111375" y="3172391"/>
            <a:ext cx="1505834" cy="150603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18"/>
          <p:cNvSpPr/>
          <p:nvPr/>
        </p:nvSpPr>
        <p:spPr>
          <a:xfrm>
            <a:off x="0" y="0"/>
            <a:ext cx="12192000" cy="6857957"/>
          </a:xfrm>
          <a:prstGeom prst="rect">
            <a:avLst/>
          </a:prstGeom>
          <a:solidFill>
            <a:schemeClr val="lt2"/>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p:txBody>
      </p:sp>
      <p:sp>
        <p:nvSpPr>
          <p:cNvPr id="342" name="Google Shape;342;p18"/>
          <p:cNvSpPr txBox="1"/>
          <p:nvPr>
            <p:ph idx="1" type="body"/>
          </p:nvPr>
        </p:nvSpPr>
        <p:spPr>
          <a:xfrm>
            <a:off x="576000" y="2644625"/>
            <a:ext cx="11001234" cy="3002195"/>
          </a:xfrm>
          <a:prstGeom prst="rect">
            <a:avLst/>
          </a:prstGeom>
          <a:noFill/>
          <a:ln>
            <a:noFill/>
          </a:ln>
        </p:spPr>
        <p:txBody>
          <a:bodyPr anchorCtr="0" anchor="t" bIns="45700" lIns="91425" spcFirstLastPara="1" rIns="91425" wrap="square" tIns="45700">
            <a:normAutofit/>
          </a:bodyPr>
          <a:lstStyle/>
          <a:p>
            <a:pPr indent="-457200" lvl="0" marL="457200" rtl="0" algn="l">
              <a:lnSpc>
                <a:spcPct val="100000"/>
              </a:lnSpc>
              <a:spcBef>
                <a:spcPts val="0"/>
              </a:spcBef>
              <a:spcAft>
                <a:spcPts val="0"/>
              </a:spcAft>
              <a:buClr>
                <a:schemeClr val="dk1"/>
              </a:buClr>
              <a:buSzPts val="1800"/>
              <a:buAutoNum type="arabicPeriod"/>
            </a:pPr>
            <a:r>
              <a:rPr lang="en-US" sz="2000"/>
              <a:t>Data Understanding via Semantic Annotation</a:t>
            </a:r>
            <a:endParaRPr sz="2800"/>
          </a:p>
          <a:p>
            <a:pPr indent="-457200" lvl="0" marL="457200" rtl="0" algn="l">
              <a:lnSpc>
                <a:spcPct val="100000"/>
              </a:lnSpc>
              <a:spcBef>
                <a:spcPts val="1000"/>
              </a:spcBef>
              <a:spcAft>
                <a:spcPts val="0"/>
              </a:spcAft>
              <a:buClr>
                <a:schemeClr val="dk1"/>
              </a:buClr>
              <a:buSzPts val="1800"/>
              <a:buFont typeface="Arial"/>
              <a:buAutoNum type="arabicPeriod"/>
            </a:pPr>
            <a:r>
              <a:rPr lang="en-US" sz="2000"/>
              <a:t>Data Enrichment via Annotation-Guided Querying</a:t>
            </a:r>
            <a:endParaRPr sz="2800"/>
          </a:p>
          <a:p>
            <a:pPr indent="-457200" lvl="0" marL="457200" rtl="0" algn="l">
              <a:lnSpc>
                <a:spcPct val="100000"/>
              </a:lnSpc>
              <a:spcBef>
                <a:spcPts val="1000"/>
              </a:spcBef>
              <a:spcAft>
                <a:spcPts val="0"/>
              </a:spcAft>
              <a:buClr>
                <a:schemeClr val="dk1"/>
              </a:buClr>
              <a:buSzPts val="1800"/>
              <a:buFont typeface="Arial"/>
              <a:buAutoNum type="arabicPeriod"/>
            </a:pPr>
            <a:r>
              <a:rPr b="1" lang="en-US" sz="2000"/>
              <a:t>Automated Data Integration to Knowledge Graphs Leveraging Semantic Annotations</a:t>
            </a:r>
            <a:endParaRPr b="1" sz="2800"/>
          </a:p>
          <a:p>
            <a:pPr indent="-457200" lvl="0" marL="457200" rtl="0" algn="l">
              <a:lnSpc>
                <a:spcPct val="100000"/>
              </a:lnSpc>
              <a:spcBef>
                <a:spcPts val="1000"/>
              </a:spcBef>
              <a:spcAft>
                <a:spcPts val="0"/>
              </a:spcAft>
              <a:buClr>
                <a:schemeClr val="dk1"/>
              </a:buClr>
              <a:buSzPts val="1800"/>
              <a:buFont typeface="Arial"/>
              <a:buAutoNum type="arabicPeriod"/>
            </a:pPr>
            <a:r>
              <a:rPr lang="en-US" sz="2000"/>
              <a:t>Rules-guided Data Exploration with LLMs</a:t>
            </a:r>
            <a:endParaRPr sz="2800"/>
          </a:p>
        </p:txBody>
      </p:sp>
      <p:sp>
        <p:nvSpPr>
          <p:cNvPr id="343" name="Google Shape;343;p18"/>
          <p:cNvSpPr txBox="1"/>
          <p:nvPr>
            <p:ph type="title"/>
          </p:nvPr>
        </p:nvSpPr>
        <p:spPr>
          <a:xfrm>
            <a:off x="576000" y="207036"/>
            <a:ext cx="11311200" cy="1152000"/>
          </a:xfrm>
          <a:prstGeom prst="rect">
            <a:avLst/>
          </a:prstGeom>
          <a:noFill/>
          <a:ln>
            <a:noFill/>
          </a:ln>
        </p:spPr>
        <p:txBody>
          <a:bodyPr anchorCtr="0" anchor="ctr" bIns="0" lIns="0" spcFirstLastPara="1" rIns="0" wrap="square" tIns="0">
            <a:normAutofit fontScale="90000"/>
          </a:bodyPr>
          <a:lstStyle/>
          <a:p>
            <a:pPr indent="0" lvl="0" marL="0" rtl="0" algn="l">
              <a:lnSpc>
                <a:spcPct val="100000"/>
              </a:lnSpc>
              <a:spcBef>
                <a:spcPts val="0"/>
              </a:spcBef>
              <a:spcAft>
                <a:spcPts val="0"/>
              </a:spcAft>
              <a:buClr>
                <a:schemeClr val="dk2"/>
              </a:buClr>
              <a:buSzPct val="100000"/>
              <a:buFont typeface="Arial"/>
              <a:buNone/>
            </a:pPr>
            <a:r>
              <a:rPr lang="en-US"/>
              <a:t>Understanding, Integrating,</a:t>
            </a:r>
            <a:br>
              <a:rPr lang="en-US"/>
            </a:br>
            <a:r>
              <a:rPr lang="en-US"/>
              <a:t>and Discussing Data with LLMs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19"/>
          <p:cNvSpPr/>
          <p:nvPr/>
        </p:nvSpPr>
        <p:spPr>
          <a:xfrm>
            <a:off x="0" y="5706001"/>
            <a:ext cx="12192000" cy="115199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0" name="Google Shape;350;p19"/>
          <p:cNvSpPr txBox="1"/>
          <p:nvPr>
            <p:ph idx="11" type="ftr"/>
          </p:nvPr>
        </p:nvSpPr>
        <p:spPr>
          <a:xfrm>
            <a:off x="6033600" y="6210000"/>
            <a:ext cx="4993200" cy="648000"/>
          </a:xfrm>
          <a:prstGeom prst="rect">
            <a:avLst/>
          </a:prstGeom>
          <a:noFill/>
          <a:ln>
            <a:noFill/>
          </a:ln>
        </p:spPr>
        <p:txBody>
          <a:bodyPr anchorCtr="0" anchor="ctr" bIns="0" lIns="0" spcFirstLastPara="1" rIns="180000" wrap="square" tIns="0">
            <a:noAutofit/>
          </a:bodyPr>
          <a:lstStyle/>
          <a:p>
            <a:pPr indent="0" lvl="0" marL="0" rtl="0" algn="r">
              <a:spcBef>
                <a:spcPts val="0"/>
              </a:spcBef>
              <a:spcAft>
                <a:spcPts val="0"/>
              </a:spcAft>
              <a:buNone/>
            </a:pPr>
            <a:r>
              <a:rPr lang="en-US"/>
              <a:t>Faculty, department, unit ...</a:t>
            </a:r>
            <a:endParaRPr/>
          </a:p>
        </p:txBody>
      </p:sp>
      <p:sp>
        <p:nvSpPr>
          <p:cNvPr id="351" name="Google Shape;351;p19"/>
          <p:cNvSpPr txBox="1"/>
          <p:nvPr>
            <p:ph idx="12" type="sldNum"/>
          </p:nvPr>
        </p:nvSpPr>
        <p:spPr>
          <a:xfrm>
            <a:off x="576000" y="6210000"/>
            <a:ext cx="648000" cy="648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352" name="Google Shape;352;p19"/>
          <p:cNvSpPr txBox="1"/>
          <p:nvPr>
            <p:ph type="title"/>
          </p:nvPr>
        </p:nvSpPr>
        <p:spPr>
          <a:xfrm>
            <a:off x="575400" y="377516"/>
            <a:ext cx="11041200" cy="1373791"/>
          </a:xfrm>
          <a:prstGeom prst="rect">
            <a:avLst/>
          </a:prstGeom>
          <a:noFill/>
          <a:ln>
            <a:noFill/>
          </a:ln>
        </p:spPr>
        <p:txBody>
          <a:bodyPr anchorCtr="0" anchor="ctr" bIns="0" lIns="0" spcFirstLastPara="1" rIns="0" wrap="square" tIns="0">
            <a:normAutofit fontScale="90000"/>
          </a:bodyPr>
          <a:lstStyle/>
          <a:p>
            <a:pPr indent="0" lvl="0" marL="0" rtl="0" algn="l">
              <a:lnSpc>
                <a:spcPct val="100000"/>
              </a:lnSpc>
              <a:spcBef>
                <a:spcPts val="0"/>
              </a:spcBef>
              <a:spcAft>
                <a:spcPts val="0"/>
              </a:spcAft>
              <a:buClr>
                <a:schemeClr val="dk2"/>
              </a:buClr>
              <a:buSzPct val="100000"/>
              <a:buFont typeface="Arial"/>
              <a:buNone/>
            </a:pPr>
            <a:r>
              <a:rPr lang="en-US" sz="3600"/>
              <a:t>Automated Data Integration to Knowledge Graphs Leveraging Semantic Annotations</a:t>
            </a:r>
            <a:br>
              <a:rPr lang="en-US" sz="3600"/>
            </a:br>
            <a:endParaRPr sz="3600"/>
          </a:p>
        </p:txBody>
      </p:sp>
      <p:sp>
        <p:nvSpPr>
          <p:cNvPr id="353" name="Google Shape;353;p19"/>
          <p:cNvSpPr txBox="1"/>
          <p:nvPr>
            <p:ph idx="1" type="body"/>
          </p:nvPr>
        </p:nvSpPr>
        <p:spPr>
          <a:xfrm>
            <a:off x="574800" y="1499307"/>
            <a:ext cx="10452000" cy="503999"/>
          </a:xfrm>
          <a:prstGeom prst="rect">
            <a:avLst/>
          </a:prstGeom>
          <a:noFill/>
          <a:ln>
            <a:noFill/>
          </a:ln>
        </p:spPr>
        <p:txBody>
          <a:bodyPr anchorCtr="0" anchor="t" bIns="45700" lIns="91425" spcFirstLastPara="1" rIns="91425" wrap="square" tIns="45700">
            <a:normAutofit fontScale="92500"/>
          </a:bodyPr>
          <a:lstStyle/>
          <a:p>
            <a:pPr indent="0" lvl="0" marL="0" rtl="0" algn="l">
              <a:lnSpc>
                <a:spcPct val="100000"/>
              </a:lnSpc>
              <a:spcBef>
                <a:spcPts val="0"/>
              </a:spcBef>
              <a:spcAft>
                <a:spcPts val="0"/>
              </a:spcAft>
              <a:buClr>
                <a:schemeClr val="dk1"/>
              </a:buClr>
              <a:buSzPct val="100000"/>
              <a:buNone/>
            </a:pPr>
            <a:r>
              <a:rPr lang="en-US" sz="2400"/>
              <a:t>Semantic Annotations can be used to automatically transform and integrate data</a:t>
            </a:r>
            <a:endParaRPr/>
          </a:p>
          <a:p>
            <a:pPr indent="0" lvl="0" marL="0" rtl="0" algn="l">
              <a:lnSpc>
                <a:spcPct val="100000"/>
              </a:lnSpc>
              <a:spcBef>
                <a:spcPts val="1000"/>
              </a:spcBef>
              <a:spcAft>
                <a:spcPts val="0"/>
              </a:spcAft>
              <a:buClr>
                <a:schemeClr val="dk1"/>
              </a:buClr>
              <a:buSzPct val="100000"/>
              <a:buNone/>
            </a:pPr>
            <a:r>
              <a:t/>
            </a:r>
            <a:endParaRPr/>
          </a:p>
        </p:txBody>
      </p:sp>
      <p:pic>
        <p:nvPicPr>
          <p:cNvPr descr="A table with numbers and a number of columns&#10;&#10;Description automatically generated with medium confidence" id="354" name="Google Shape;354;p19"/>
          <p:cNvPicPr preferRelativeResize="0"/>
          <p:nvPr/>
        </p:nvPicPr>
        <p:blipFill rotWithShape="1">
          <a:blip r:embed="rId3">
            <a:alphaModFix/>
          </a:blip>
          <a:srcRect b="0" l="0" r="0" t="0"/>
          <a:stretch/>
        </p:blipFill>
        <p:spPr>
          <a:xfrm>
            <a:off x="430796" y="3521552"/>
            <a:ext cx="2500310" cy="1199526"/>
          </a:xfrm>
          <a:prstGeom prst="rect">
            <a:avLst/>
          </a:prstGeom>
          <a:noFill/>
          <a:ln>
            <a:noFill/>
          </a:ln>
        </p:spPr>
      </p:pic>
      <p:pic>
        <p:nvPicPr>
          <p:cNvPr descr="A diagram of a number of columns&#10;&#10;Description automatically generated" id="355" name="Google Shape;355;p19"/>
          <p:cNvPicPr preferRelativeResize="0"/>
          <p:nvPr/>
        </p:nvPicPr>
        <p:blipFill rotWithShape="1">
          <a:blip r:embed="rId4">
            <a:alphaModFix/>
          </a:blip>
          <a:srcRect b="0" l="0" r="0" t="0"/>
          <a:stretch/>
        </p:blipFill>
        <p:spPr>
          <a:xfrm>
            <a:off x="4170698" y="2998513"/>
            <a:ext cx="3201180" cy="2245604"/>
          </a:xfrm>
          <a:prstGeom prst="rect">
            <a:avLst/>
          </a:prstGeom>
          <a:noFill/>
          <a:ln>
            <a:noFill/>
          </a:ln>
        </p:spPr>
      </p:pic>
      <p:pic>
        <p:nvPicPr>
          <p:cNvPr id="356" name="Google Shape;356;p19"/>
          <p:cNvPicPr preferRelativeResize="0"/>
          <p:nvPr/>
        </p:nvPicPr>
        <p:blipFill rotWithShape="1">
          <a:blip r:embed="rId5">
            <a:alphaModFix/>
          </a:blip>
          <a:srcRect b="0" l="0" r="0" t="0"/>
          <a:stretch/>
        </p:blipFill>
        <p:spPr>
          <a:xfrm>
            <a:off x="8530200" y="2364353"/>
            <a:ext cx="3246598" cy="3148214"/>
          </a:xfrm>
          <a:prstGeom prst="rect">
            <a:avLst/>
          </a:prstGeom>
          <a:noFill/>
          <a:ln>
            <a:noFill/>
          </a:ln>
        </p:spPr>
      </p:pic>
      <p:sp>
        <p:nvSpPr>
          <p:cNvPr id="357" name="Google Shape;357;p19"/>
          <p:cNvSpPr/>
          <p:nvPr/>
        </p:nvSpPr>
        <p:spPr>
          <a:xfrm>
            <a:off x="3304994" y="3975746"/>
            <a:ext cx="756724" cy="291137"/>
          </a:xfrm>
          <a:prstGeom prst="rightArrow">
            <a:avLst>
              <a:gd fmla="val 50000" name="adj1"/>
              <a:gd fmla="val 5000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p:txBody>
      </p:sp>
      <p:sp>
        <p:nvSpPr>
          <p:cNvPr id="358" name="Google Shape;358;p19"/>
          <p:cNvSpPr/>
          <p:nvPr/>
        </p:nvSpPr>
        <p:spPr>
          <a:xfrm>
            <a:off x="7572677" y="3964733"/>
            <a:ext cx="756724" cy="291137"/>
          </a:xfrm>
          <a:prstGeom prst="rightArrow">
            <a:avLst>
              <a:gd fmla="val 50000" name="adj1"/>
              <a:gd fmla="val 5000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500"/>
                                        <p:tgtEl>
                                          <p:spTgt spid="356"/>
                                        </p:tgtEl>
                                      </p:cBhvr>
                                    </p:animEffect>
                                  </p:childTnLst>
                                </p:cTn>
                              </p:par>
                              <p:par>
                                <p:cTn fill="hold" nodeType="with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500"/>
                                        <p:tgtEl>
                                          <p:spTgt spid="3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
          <p:cNvSpPr/>
          <p:nvPr/>
        </p:nvSpPr>
        <p:spPr>
          <a:xfrm>
            <a:off x="0" y="5706001"/>
            <a:ext cx="12192000" cy="115199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2" name="Google Shape;132;p2"/>
          <p:cNvSpPr txBox="1"/>
          <p:nvPr>
            <p:ph idx="11" type="ftr"/>
          </p:nvPr>
        </p:nvSpPr>
        <p:spPr>
          <a:xfrm>
            <a:off x="6033600" y="6210000"/>
            <a:ext cx="4993200" cy="648000"/>
          </a:xfrm>
          <a:prstGeom prst="rect">
            <a:avLst/>
          </a:prstGeom>
          <a:noFill/>
          <a:ln>
            <a:noFill/>
          </a:ln>
        </p:spPr>
        <p:txBody>
          <a:bodyPr anchorCtr="0" anchor="ctr" bIns="0" lIns="0" spcFirstLastPara="1" rIns="180000" wrap="square" tIns="0">
            <a:noAutofit/>
          </a:bodyPr>
          <a:lstStyle/>
          <a:p>
            <a:pPr indent="0" lvl="0" marL="0" rtl="0" algn="r">
              <a:spcBef>
                <a:spcPts val="0"/>
              </a:spcBef>
              <a:spcAft>
                <a:spcPts val="0"/>
              </a:spcAft>
              <a:buNone/>
            </a:pPr>
            <a:r>
              <a:rPr lang="en-US"/>
              <a:t>Faculty, department, unit ...</a:t>
            </a:r>
            <a:endParaRPr/>
          </a:p>
        </p:txBody>
      </p:sp>
      <p:sp>
        <p:nvSpPr>
          <p:cNvPr id="133" name="Google Shape;133;p2"/>
          <p:cNvSpPr txBox="1"/>
          <p:nvPr>
            <p:ph idx="12" type="sldNum"/>
          </p:nvPr>
        </p:nvSpPr>
        <p:spPr>
          <a:xfrm>
            <a:off x="576000" y="6210000"/>
            <a:ext cx="648000" cy="648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134" name="Google Shape;134;p2"/>
          <p:cNvSpPr txBox="1"/>
          <p:nvPr>
            <p:ph type="title"/>
          </p:nvPr>
        </p:nvSpPr>
        <p:spPr>
          <a:xfrm>
            <a:off x="576000" y="207036"/>
            <a:ext cx="11263074" cy="11520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dk2"/>
              </a:buClr>
              <a:buSzPts val="3600"/>
              <a:buFont typeface="Arial"/>
              <a:buNone/>
            </a:pPr>
            <a:r>
              <a:rPr lang="en-US" sz="3600"/>
              <a:t>Data understanding is fundamental across industries…</a:t>
            </a:r>
            <a:endParaRPr/>
          </a:p>
        </p:txBody>
      </p:sp>
      <p:sp>
        <p:nvSpPr>
          <p:cNvPr id="135" name="Google Shape;135;p2"/>
          <p:cNvSpPr txBox="1"/>
          <p:nvPr>
            <p:ph idx="1" type="body"/>
          </p:nvPr>
        </p:nvSpPr>
        <p:spPr>
          <a:xfrm>
            <a:off x="574800" y="2610207"/>
            <a:ext cx="6131579" cy="3095794"/>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rPr lang="en-US" sz="2400"/>
              <a:t>Crucial for:</a:t>
            </a:r>
            <a:endParaRPr/>
          </a:p>
          <a:p>
            <a:pPr indent="-171450" lvl="0" marL="171450" rtl="0" algn="l">
              <a:lnSpc>
                <a:spcPct val="100000"/>
              </a:lnSpc>
              <a:spcBef>
                <a:spcPts val="1000"/>
              </a:spcBef>
              <a:spcAft>
                <a:spcPts val="0"/>
              </a:spcAft>
              <a:buClr>
                <a:schemeClr val="dk1"/>
              </a:buClr>
              <a:buSzPts val="2400"/>
              <a:buFont typeface="Arial"/>
              <a:buChar char="•"/>
            </a:pPr>
            <a:r>
              <a:rPr lang="en-US" sz="2400"/>
              <a:t>Data cleaning</a:t>
            </a:r>
            <a:endParaRPr/>
          </a:p>
          <a:p>
            <a:pPr indent="-171450" lvl="0" marL="171450" rtl="0" algn="l">
              <a:lnSpc>
                <a:spcPct val="100000"/>
              </a:lnSpc>
              <a:spcBef>
                <a:spcPts val="1000"/>
              </a:spcBef>
              <a:spcAft>
                <a:spcPts val="0"/>
              </a:spcAft>
              <a:buClr>
                <a:schemeClr val="dk1"/>
              </a:buClr>
              <a:buSzPts val="2400"/>
              <a:buFont typeface="Arial"/>
              <a:buChar char="•"/>
            </a:pPr>
            <a:r>
              <a:rPr lang="en-US" sz="2400"/>
              <a:t>Data integration</a:t>
            </a:r>
            <a:endParaRPr/>
          </a:p>
          <a:p>
            <a:pPr indent="-171450" lvl="0" marL="171450" rtl="0" algn="l">
              <a:lnSpc>
                <a:spcPct val="100000"/>
              </a:lnSpc>
              <a:spcBef>
                <a:spcPts val="1000"/>
              </a:spcBef>
              <a:spcAft>
                <a:spcPts val="0"/>
              </a:spcAft>
              <a:buClr>
                <a:schemeClr val="dk1"/>
              </a:buClr>
              <a:buSzPts val="2400"/>
              <a:buFont typeface="Arial"/>
              <a:buChar char="•"/>
            </a:pPr>
            <a:r>
              <a:rPr lang="en-US" sz="2400"/>
              <a:t>Machine learning</a:t>
            </a:r>
            <a:endParaRPr/>
          </a:p>
          <a:p>
            <a:pPr indent="-171450" lvl="0" marL="171450" rtl="0" algn="l">
              <a:lnSpc>
                <a:spcPct val="100000"/>
              </a:lnSpc>
              <a:spcBef>
                <a:spcPts val="1000"/>
              </a:spcBef>
              <a:spcAft>
                <a:spcPts val="0"/>
              </a:spcAft>
              <a:buClr>
                <a:schemeClr val="dk1"/>
              </a:buClr>
              <a:buSzPts val="2400"/>
              <a:buFont typeface="Arial"/>
              <a:buChar char="•"/>
            </a:pPr>
            <a:r>
              <a:rPr lang="en-US" sz="2400"/>
              <a:t>Data Analysis / Knowledge discovery</a:t>
            </a:r>
            <a:endParaRPr/>
          </a:p>
          <a:p>
            <a:pPr indent="0" lvl="0" marL="0" rtl="0" algn="l">
              <a:lnSpc>
                <a:spcPct val="100000"/>
              </a:lnSpc>
              <a:spcBef>
                <a:spcPts val="1000"/>
              </a:spcBef>
              <a:spcAft>
                <a:spcPts val="0"/>
              </a:spcAft>
              <a:buClr>
                <a:schemeClr val="dk1"/>
              </a:buClr>
              <a:buSzPts val="2400"/>
              <a:buNone/>
            </a:pPr>
            <a:r>
              <a:t/>
            </a:r>
            <a:endParaRPr/>
          </a:p>
        </p:txBody>
      </p:sp>
      <p:sp>
        <p:nvSpPr>
          <p:cNvPr id="136" name="Google Shape;136;p2"/>
          <p:cNvSpPr txBox="1"/>
          <p:nvPr/>
        </p:nvSpPr>
        <p:spPr>
          <a:xfrm>
            <a:off x="574800" y="1633767"/>
            <a:ext cx="11264274" cy="3095794"/>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Data understanding: Comprehending data’s meaning, qualities, structure</a:t>
            </a:r>
            <a:endParaRPr/>
          </a:p>
          <a:p>
            <a:pPr indent="0" lvl="0" marL="0" marR="0" rtl="0" algn="l">
              <a:lnSpc>
                <a:spcPct val="100000"/>
              </a:lnSpc>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xEl>
                                              <p:pRg end="0" st="0"/>
                                            </p:txEl>
                                          </p:spTgt>
                                        </p:tgtEl>
                                        <p:attrNameLst>
                                          <p:attrName>style.visibility</p:attrName>
                                        </p:attrNameLst>
                                      </p:cBhvr>
                                      <p:to>
                                        <p:strVal val="visible"/>
                                      </p:to>
                                    </p:set>
                                    <p:animEffect filter="fade" transition="in">
                                      <p:cBhvr>
                                        <p:cTn dur="500"/>
                                        <p:tgtEl>
                                          <p:spTgt spid="13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xEl>
                                              <p:pRg end="1" st="1"/>
                                            </p:txEl>
                                          </p:spTgt>
                                        </p:tgtEl>
                                        <p:attrNameLst>
                                          <p:attrName>style.visibility</p:attrName>
                                        </p:attrNameLst>
                                      </p:cBhvr>
                                      <p:to>
                                        <p:strVal val="visible"/>
                                      </p:to>
                                    </p:set>
                                    <p:animEffect filter="fade" transition="in">
                                      <p:cBhvr>
                                        <p:cTn dur="500"/>
                                        <p:tgtEl>
                                          <p:spTgt spid="13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xEl>
                                              <p:pRg end="2" st="2"/>
                                            </p:txEl>
                                          </p:spTgt>
                                        </p:tgtEl>
                                        <p:attrNameLst>
                                          <p:attrName>style.visibility</p:attrName>
                                        </p:attrNameLst>
                                      </p:cBhvr>
                                      <p:to>
                                        <p:strVal val="visible"/>
                                      </p:to>
                                    </p:set>
                                    <p:animEffect filter="fade" transition="in">
                                      <p:cBhvr>
                                        <p:cTn dur="500"/>
                                        <p:tgtEl>
                                          <p:spTgt spid="13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xEl>
                                              <p:pRg end="3" st="3"/>
                                            </p:txEl>
                                          </p:spTgt>
                                        </p:tgtEl>
                                        <p:attrNameLst>
                                          <p:attrName>style.visibility</p:attrName>
                                        </p:attrNameLst>
                                      </p:cBhvr>
                                      <p:to>
                                        <p:strVal val="visible"/>
                                      </p:to>
                                    </p:set>
                                    <p:animEffect filter="fade" transition="in">
                                      <p:cBhvr>
                                        <p:cTn dur="500"/>
                                        <p:tgtEl>
                                          <p:spTgt spid="13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xEl>
                                              <p:pRg end="4" st="4"/>
                                            </p:txEl>
                                          </p:spTgt>
                                        </p:tgtEl>
                                        <p:attrNameLst>
                                          <p:attrName>style.visibility</p:attrName>
                                        </p:attrNameLst>
                                      </p:cBhvr>
                                      <p:to>
                                        <p:strVal val="visible"/>
                                      </p:to>
                                    </p:set>
                                    <p:animEffect filter="fade" transition="in">
                                      <p:cBhvr>
                                        <p:cTn dur="500"/>
                                        <p:tgtEl>
                                          <p:spTgt spid="13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xEl>
                                              <p:pRg end="5" st="5"/>
                                            </p:txEl>
                                          </p:spTgt>
                                        </p:tgtEl>
                                        <p:attrNameLst>
                                          <p:attrName>style.visibility</p:attrName>
                                        </p:attrNameLst>
                                      </p:cBhvr>
                                      <p:to>
                                        <p:strVal val="visible"/>
                                      </p:to>
                                    </p:set>
                                    <p:animEffect filter="fade" transition="in">
                                      <p:cBhvr>
                                        <p:cTn dur="500"/>
                                        <p:tgtEl>
                                          <p:spTgt spid="135">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20"/>
          <p:cNvSpPr/>
          <p:nvPr/>
        </p:nvSpPr>
        <p:spPr>
          <a:xfrm>
            <a:off x="0" y="5706001"/>
            <a:ext cx="12192000" cy="115199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5" name="Google Shape;365;p20"/>
          <p:cNvSpPr txBox="1"/>
          <p:nvPr>
            <p:ph idx="11" type="ftr"/>
          </p:nvPr>
        </p:nvSpPr>
        <p:spPr>
          <a:xfrm>
            <a:off x="6033600" y="6210000"/>
            <a:ext cx="4993200" cy="648000"/>
          </a:xfrm>
          <a:prstGeom prst="rect">
            <a:avLst/>
          </a:prstGeom>
          <a:noFill/>
          <a:ln>
            <a:noFill/>
          </a:ln>
        </p:spPr>
        <p:txBody>
          <a:bodyPr anchorCtr="0" anchor="ctr" bIns="0" lIns="0" spcFirstLastPara="1" rIns="180000" wrap="square" tIns="0">
            <a:noAutofit/>
          </a:bodyPr>
          <a:lstStyle/>
          <a:p>
            <a:pPr indent="0" lvl="0" marL="0" rtl="0" algn="r">
              <a:spcBef>
                <a:spcPts val="0"/>
              </a:spcBef>
              <a:spcAft>
                <a:spcPts val="0"/>
              </a:spcAft>
              <a:buNone/>
            </a:pPr>
            <a:r>
              <a:rPr lang="en-US"/>
              <a:t>Faculty, department, unit ...</a:t>
            </a:r>
            <a:endParaRPr/>
          </a:p>
        </p:txBody>
      </p:sp>
      <p:sp>
        <p:nvSpPr>
          <p:cNvPr id="366" name="Google Shape;366;p20"/>
          <p:cNvSpPr txBox="1"/>
          <p:nvPr>
            <p:ph idx="12" type="sldNum"/>
          </p:nvPr>
        </p:nvSpPr>
        <p:spPr>
          <a:xfrm>
            <a:off x="576000" y="6210000"/>
            <a:ext cx="648000" cy="648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367" name="Google Shape;367;p20"/>
          <p:cNvSpPr txBox="1"/>
          <p:nvPr>
            <p:ph type="title"/>
          </p:nvPr>
        </p:nvSpPr>
        <p:spPr>
          <a:xfrm>
            <a:off x="575400" y="377516"/>
            <a:ext cx="11041200" cy="1373791"/>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dk2"/>
              </a:buClr>
              <a:buSzPts val="3600"/>
              <a:buFont typeface="Arial"/>
              <a:buNone/>
            </a:pPr>
            <a:r>
              <a:rPr lang="en-US" sz="3600"/>
              <a:t>Why transform to knowledge graphs?</a:t>
            </a:r>
            <a:br>
              <a:rPr lang="en-US" sz="3600"/>
            </a:br>
            <a:endParaRPr sz="3600"/>
          </a:p>
        </p:txBody>
      </p:sp>
      <p:sp>
        <p:nvSpPr>
          <p:cNvPr id="368" name="Google Shape;368;p20"/>
          <p:cNvSpPr txBox="1"/>
          <p:nvPr/>
        </p:nvSpPr>
        <p:spPr>
          <a:xfrm>
            <a:off x="576000" y="1595068"/>
            <a:ext cx="9637383" cy="3692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Arial"/>
              <a:buNone/>
            </a:pPr>
            <a:r>
              <a:rPr b="1" lang="en-US" sz="1800">
                <a:solidFill>
                  <a:schemeClr val="dk1"/>
                </a:solidFill>
                <a:latin typeface="Arial"/>
                <a:ea typeface="Arial"/>
                <a:cs typeface="Arial"/>
                <a:sym typeface="Arial"/>
              </a:rPr>
              <a:t>Knowledge graphs</a:t>
            </a:r>
            <a:r>
              <a:rPr lang="en-US" sz="1800">
                <a:solidFill>
                  <a:schemeClr val="dk1"/>
                </a:solidFill>
                <a:latin typeface="Arial"/>
                <a:ea typeface="Arial"/>
                <a:cs typeface="Arial"/>
                <a:sym typeface="Arial"/>
              </a:rPr>
              <a:t>: Structured networks of interconnected entities and relationships</a:t>
            </a:r>
            <a:endParaRPr sz="1800">
              <a:solidFill>
                <a:schemeClr val="dk1"/>
              </a:solidFill>
              <a:latin typeface="Arial"/>
              <a:ea typeface="Arial"/>
              <a:cs typeface="Arial"/>
              <a:sym typeface="Arial"/>
            </a:endParaRPr>
          </a:p>
        </p:txBody>
      </p:sp>
      <p:sp>
        <p:nvSpPr>
          <p:cNvPr id="369" name="Google Shape;369;p20"/>
          <p:cNvSpPr txBox="1"/>
          <p:nvPr/>
        </p:nvSpPr>
        <p:spPr>
          <a:xfrm>
            <a:off x="575999" y="2782669"/>
            <a:ext cx="9311920" cy="14772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They offer:</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US" sz="1800" u="sng">
                <a:solidFill>
                  <a:schemeClr val="dk1"/>
                </a:solidFill>
                <a:latin typeface="Arial"/>
                <a:ea typeface="Arial"/>
                <a:cs typeface="Arial"/>
                <a:sym typeface="Arial"/>
              </a:rPr>
              <a:t>Improved search and discovery</a:t>
            </a:r>
            <a:r>
              <a:rPr lang="en-US" sz="1800">
                <a:solidFill>
                  <a:schemeClr val="dk1"/>
                </a:solidFill>
                <a:latin typeface="Arial"/>
                <a:ea typeface="Arial"/>
                <a:cs typeface="Arial"/>
                <a:sym typeface="Arial"/>
              </a:rPr>
              <a:t> of connections through complex relationships between data points</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US" sz="1800" u="sng">
                <a:solidFill>
                  <a:schemeClr val="dk1"/>
                </a:solidFill>
                <a:latin typeface="Arial"/>
                <a:ea typeface="Arial"/>
                <a:cs typeface="Arial"/>
                <a:sym typeface="Arial"/>
              </a:rPr>
              <a:t>Enhanced reasoning and inference</a:t>
            </a:r>
            <a:r>
              <a:rPr lang="en-US" sz="1800">
                <a:solidFill>
                  <a:schemeClr val="dk1"/>
                </a:solidFill>
                <a:latin typeface="Arial"/>
                <a:ea typeface="Arial"/>
                <a:cs typeface="Arial"/>
                <a:sym typeface="Arial"/>
              </a:rPr>
              <a:t> by linking heterogeneous data</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US" sz="1800" u="sng">
                <a:solidFill>
                  <a:schemeClr val="dk1"/>
                </a:solidFill>
                <a:latin typeface="Arial"/>
                <a:ea typeface="Arial"/>
                <a:cs typeface="Arial"/>
                <a:sym typeface="Arial"/>
              </a:rPr>
              <a:t>Scalability and flexibility</a:t>
            </a:r>
            <a:r>
              <a:rPr lang="en-US" sz="1800">
                <a:solidFill>
                  <a:schemeClr val="dk1"/>
                </a:solidFill>
                <a:latin typeface="Arial"/>
                <a:ea typeface="Arial"/>
                <a:cs typeface="Arial"/>
                <a:sym typeface="Arial"/>
              </a:rPr>
              <a:t> through easy integration of new information</a:t>
            </a:r>
            <a:endParaRPr sz="1800" u="sng">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500"/>
                                        <p:tgtEl>
                                          <p:spTgt spid="3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21"/>
          <p:cNvSpPr/>
          <p:nvPr/>
        </p:nvSpPr>
        <p:spPr>
          <a:xfrm>
            <a:off x="0" y="5706001"/>
            <a:ext cx="12192000" cy="115199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6" name="Google Shape;376;p21"/>
          <p:cNvSpPr txBox="1"/>
          <p:nvPr>
            <p:ph idx="11" type="ftr"/>
          </p:nvPr>
        </p:nvSpPr>
        <p:spPr>
          <a:xfrm>
            <a:off x="6033600" y="6210000"/>
            <a:ext cx="4993200" cy="648000"/>
          </a:xfrm>
          <a:prstGeom prst="rect">
            <a:avLst/>
          </a:prstGeom>
          <a:noFill/>
          <a:ln>
            <a:noFill/>
          </a:ln>
        </p:spPr>
        <p:txBody>
          <a:bodyPr anchorCtr="0" anchor="ctr" bIns="0" lIns="0" spcFirstLastPara="1" rIns="180000" wrap="square" tIns="0">
            <a:noAutofit/>
          </a:bodyPr>
          <a:lstStyle/>
          <a:p>
            <a:pPr indent="0" lvl="0" marL="0" rtl="0" algn="r">
              <a:spcBef>
                <a:spcPts val="0"/>
              </a:spcBef>
              <a:spcAft>
                <a:spcPts val="0"/>
              </a:spcAft>
              <a:buNone/>
            </a:pPr>
            <a:r>
              <a:rPr lang="en-US"/>
              <a:t>Faculty, department, unit ...</a:t>
            </a:r>
            <a:endParaRPr/>
          </a:p>
        </p:txBody>
      </p:sp>
      <p:sp>
        <p:nvSpPr>
          <p:cNvPr id="377" name="Google Shape;377;p21"/>
          <p:cNvSpPr txBox="1"/>
          <p:nvPr>
            <p:ph idx="12" type="sldNum"/>
          </p:nvPr>
        </p:nvSpPr>
        <p:spPr>
          <a:xfrm>
            <a:off x="576000" y="6210000"/>
            <a:ext cx="648000" cy="648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378" name="Google Shape;378;p21"/>
          <p:cNvSpPr txBox="1"/>
          <p:nvPr>
            <p:ph type="title"/>
          </p:nvPr>
        </p:nvSpPr>
        <p:spPr>
          <a:xfrm>
            <a:off x="575400" y="377516"/>
            <a:ext cx="11041200" cy="1373791"/>
          </a:xfrm>
          <a:prstGeom prst="rect">
            <a:avLst/>
          </a:prstGeom>
          <a:noFill/>
          <a:ln>
            <a:noFill/>
          </a:ln>
        </p:spPr>
        <p:txBody>
          <a:bodyPr anchorCtr="0" anchor="ctr" bIns="0" lIns="0" spcFirstLastPara="1" rIns="0" wrap="square" tIns="0">
            <a:normAutofit fontScale="90000"/>
          </a:bodyPr>
          <a:lstStyle/>
          <a:p>
            <a:pPr indent="0" lvl="0" marL="0" rtl="0" algn="l">
              <a:lnSpc>
                <a:spcPct val="100000"/>
              </a:lnSpc>
              <a:spcBef>
                <a:spcPts val="0"/>
              </a:spcBef>
              <a:spcAft>
                <a:spcPts val="0"/>
              </a:spcAft>
              <a:buClr>
                <a:schemeClr val="dk2"/>
              </a:buClr>
              <a:buSzPct val="100000"/>
              <a:buFont typeface="Arial"/>
              <a:buNone/>
            </a:pPr>
            <a:r>
              <a:rPr lang="en-US" sz="3600"/>
              <a:t>AutoRML: Automated Knowledge Graph Construction using Semantic Annotations</a:t>
            </a:r>
            <a:br>
              <a:rPr lang="en-US" sz="3600"/>
            </a:br>
            <a:endParaRPr sz="3600"/>
          </a:p>
        </p:txBody>
      </p:sp>
      <p:sp>
        <p:nvSpPr>
          <p:cNvPr id="379" name="Google Shape;379;p21"/>
          <p:cNvSpPr txBox="1"/>
          <p:nvPr/>
        </p:nvSpPr>
        <p:spPr>
          <a:xfrm>
            <a:off x="576000" y="1595068"/>
            <a:ext cx="9637383" cy="3692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Semantic annotations are used to automatically generate data transformation mappings</a:t>
            </a:r>
            <a:endParaRPr sz="1800">
              <a:solidFill>
                <a:schemeClr val="dk1"/>
              </a:solidFill>
              <a:latin typeface="Arial"/>
              <a:ea typeface="Arial"/>
              <a:cs typeface="Arial"/>
              <a:sym typeface="Arial"/>
            </a:endParaRPr>
          </a:p>
        </p:txBody>
      </p:sp>
      <p:pic>
        <p:nvPicPr>
          <p:cNvPr descr="A diagram of a flowchart&#10;&#10;AI-generated content may be incorrect." id="380" name="Google Shape;380;p21"/>
          <p:cNvPicPr preferRelativeResize="0"/>
          <p:nvPr/>
        </p:nvPicPr>
        <p:blipFill rotWithShape="1">
          <a:blip r:embed="rId3">
            <a:alphaModFix/>
          </a:blip>
          <a:srcRect b="0" l="0" r="0" t="0"/>
          <a:stretch/>
        </p:blipFill>
        <p:spPr>
          <a:xfrm>
            <a:off x="2091334" y="2803947"/>
            <a:ext cx="7560666" cy="206281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22"/>
          <p:cNvSpPr/>
          <p:nvPr/>
        </p:nvSpPr>
        <p:spPr>
          <a:xfrm>
            <a:off x="0" y="5706001"/>
            <a:ext cx="12192000" cy="115199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7" name="Google Shape;387;p22"/>
          <p:cNvSpPr txBox="1"/>
          <p:nvPr>
            <p:ph idx="11" type="ftr"/>
          </p:nvPr>
        </p:nvSpPr>
        <p:spPr>
          <a:xfrm>
            <a:off x="6033600" y="6210000"/>
            <a:ext cx="4993200" cy="648000"/>
          </a:xfrm>
          <a:prstGeom prst="rect">
            <a:avLst/>
          </a:prstGeom>
          <a:noFill/>
          <a:ln>
            <a:noFill/>
          </a:ln>
        </p:spPr>
        <p:txBody>
          <a:bodyPr anchorCtr="0" anchor="ctr" bIns="0" lIns="0" spcFirstLastPara="1" rIns="180000" wrap="square" tIns="0">
            <a:noAutofit/>
          </a:bodyPr>
          <a:lstStyle/>
          <a:p>
            <a:pPr indent="0" lvl="0" marL="0" rtl="0" algn="r">
              <a:spcBef>
                <a:spcPts val="0"/>
              </a:spcBef>
              <a:spcAft>
                <a:spcPts val="0"/>
              </a:spcAft>
              <a:buNone/>
            </a:pPr>
            <a:r>
              <a:rPr lang="en-US"/>
              <a:t>Faculty, department, unit ...</a:t>
            </a:r>
            <a:endParaRPr/>
          </a:p>
        </p:txBody>
      </p:sp>
      <p:sp>
        <p:nvSpPr>
          <p:cNvPr id="388" name="Google Shape;388;p22"/>
          <p:cNvSpPr txBox="1"/>
          <p:nvPr>
            <p:ph idx="12" type="sldNum"/>
          </p:nvPr>
        </p:nvSpPr>
        <p:spPr>
          <a:xfrm>
            <a:off x="576000" y="6210000"/>
            <a:ext cx="648000" cy="648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389" name="Google Shape;389;p22"/>
          <p:cNvSpPr txBox="1"/>
          <p:nvPr>
            <p:ph type="title"/>
          </p:nvPr>
        </p:nvSpPr>
        <p:spPr>
          <a:xfrm>
            <a:off x="575400" y="377516"/>
            <a:ext cx="11041200" cy="1373791"/>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dk2"/>
              </a:buClr>
              <a:buSzPts val="3600"/>
              <a:buFont typeface="Arial"/>
              <a:buNone/>
            </a:pPr>
            <a:r>
              <a:rPr lang="en-US" sz="3600"/>
              <a:t>AutoRML: Python Package</a:t>
            </a:r>
            <a:br>
              <a:rPr lang="en-US" sz="3600"/>
            </a:br>
            <a:endParaRPr sz="3600"/>
          </a:p>
        </p:txBody>
      </p:sp>
      <p:sp>
        <p:nvSpPr>
          <p:cNvPr id="390" name="Google Shape;390;p22"/>
          <p:cNvSpPr txBox="1"/>
          <p:nvPr/>
        </p:nvSpPr>
        <p:spPr>
          <a:xfrm>
            <a:off x="574800" y="1633767"/>
            <a:ext cx="11264274" cy="3095794"/>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Repository link: </a:t>
            </a:r>
            <a:r>
              <a:rPr lang="en-US" sz="2400" u="sng">
                <a:solidFill>
                  <a:schemeClr val="dk1"/>
                </a:solidFill>
                <a:latin typeface="Arial"/>
                <a:ea typeface="Arial"/>
                <a:cs typeface="Arial"/>
                <a:sym typeface="Arial"/>
                <a:hlinkClick r:id="rId3">
                  <a:extLst>
                    <a:ext uri="{A12FA001-AC4F-418D-AE19-62706E023703}">
                      <ahyp:hlinkClr val="tx"/>
                    </a:ext>
                  </a:extLst>
                </a:hlinkClick>
              </a:rPr>
              <a:t>https://github.com/dtai-kg/AutoRML</a:t>
            </a:r>
            <a:r>
              <a:rPr lang="en-US" sz="2400">
                <a:solidFill>
                  <a:schemeClr val="dk1"/>
                </a:solidFill>
                <a:latin typeface="Arial"/>
                <a:ea typeface="Arial"/>
                <a:cs typeface="Arial"/>
                <a:sym typeface="Arial"/>
              </a:rPr>
              <a:t> </a:t>
            </a:r>
            <a:endParaRPr/>
          </a:p>
          <a:p>
            <a:pPr indent="0" lvl="0" marL="0" marR="0" rtl="0" algn="l">
              <a:lnSpc>
                <a:spcPct val="100000"/>
              </a:lnSpc>
              <a:spcBef>
                <a:spcPts val="1000"/>
              </a:spcBef>
              <a:spcAft>
                <a:spcPts val="0"/>
              </a:spcAft>
              <a:buClr>
                <a:schemeClr val="dk1"/>
              </a:buClr>
              <a:buSzPts val="2400"/>
              <a:buFont typeface="Arial"/>
              <a:buNone/>
            </a:pPr>
            <a:r>
              <a:rPr lang="en-US" sz="2400">
                <a:solidFill>
                  <a:schemeClr val="dk1"/>
                </a:solidFill>
                <a:latin typeface="Arial"/>
                <a:ea typeface="Arial"/>
                <a:cs typeface="Arial"/>
                <a:sym typeface="Arial"/>
              </a:rPr>
              <a:t>Install via pip: pip install autorml</a:t>
            </a:r>
            <a:endParaRPr sz="2400">
              <a:solidFill>
                <a:schemeClr val="dk1"/>
              </a:solidFill>
              <a:latin typeface="Arial"/>
              <a:ea typeface="Arial"/>
              <a:cs typeface="Arial"/>
              <a:sym typeface="Arial"/>
            </a:endParaRPr>
          </a:p>
        </p:txBody>
      </p:sp>
      <p:pic>
        <p:nvPicPr>
          <p:cNvPr descr="A qr code on a white background&#10;&#10;AI-generated content may be incorrect." id="391" name="Google Shape;391;p22"/>
          <p:cNvPicPr preferRelativeResize="0"/>
          <p:nvPr/>
        </p:nvPicPr>
        <p:blipFill rotWithShape="1">
          <a:blip r:embed="rId4">
            <a:alphaModFix/>
          </a:blip>
          <a:srcRect b="0" l="0" r="0" t="19894"/>
          <a:stretch/>
        </p:blipFill>
        <p:spPr>
          <a:xfrm>
            <a:off x="4650113" y="3007558"/>
            <a:ext cx="2891774" cy="28955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23"/>
          <p:cNvSpPr/>
          <p:nvPr/>
        </p:nvSpPr>
        <p:spPr>
          <a:xfrm>
            <a:off x="0" y="5706001"/>
            <a:ext cx="12192000" cy="115199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8" name="Google Shape;398;p23"/>
          <p:cNvSpPr txBox="1"/>
          <p:nvPr>
            <p:ph idx="11" type="ftr"/>
          </p:nvPr>
        </p:nvSpPr>
        <p:spPr>
          <a:xfrm>
            <a:off x="6033600" y="6210000"/>
            <a:ext cx="4993200" cy="648000"/>
          </a:xfrm>
          <a:prstGeom prst="rect">
            <a:avLst/>
          </a:prstGeom>
          <a:noFill/>
          <a:ln>
            <a:noFill/>
          </a:ln>
        </p:spPr>
        <p:txBody>
          <a:bodyPr anchorCtr="0" anchor="ctr" bIns="0" lIns="0" spcFirstLastPara="1" rIns="180000" wrap="square" tIns="0">
            <a:noAutofit/>
          </a:bodyPr>
          <a:lstStyle/>
          <a:p>
            <a:pPr indent="0" lvl="0" marL="0" rtl="0" algn="r">
              <a:spcBef>
                <a:spcPts val="0"/>
              </a:spcBef>
              <a:spcAft>
                <a:spcPts val="0"/>
              </a:spcAft>
              <a:buNone/>
            </a:pPr>
            <a:r>
              <a:rPr lang="en-US"/>
              <a:t>Faculty, department, unit ...</a:t>
            </a:r>
            <a:endParaRPr/>
          </a:p>
        </p:txBody>
      </p:sp>
      <p:sp>
        <p:nvSpPr>
          <p:cNvPr id="399" name="Google Shape;399;p23"/>
          <p:cNvSpPr txBox="1"/>
          <p:nvPr>
            <p:ph idx="12" type="sldNum"/>
          </p:nvPr>
        </p:nvSpPr>
        <p:spPr>
          <a:xfrm>
            <a:off x="576000" y="6210000"/>
            <a:ext cx="648000" cy="648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400" name="Google Shape;400;p23"/>
          <p:cNvSpPr txBox="1"/>
          <p:nvPr>
            <p:ph type="title"/>
          </p:nvPr>
        </p:nvSpPr>
        <p:spPr>
          <a:xfrm>
            <a:off x="575400" y="377516"/>
            <a:ext cx="11041200" cy="1373791"/>
          </a:xfrm>
          <a:prstGeom prst="rect">
            <a:avLst/>
          </a:prstGeom>
          <a:noFill/>
          <a:ln>
            <a:noFill/>
          </a:ln>
        </p:spPr>
        <p:txBody>
          <a:bodyPr anchorCtr="0" anchor="ctr" bIns="0" lIns="0" spcFirstLastPara="1" rIns="0" wrap="square" tIns="0">
            <a:normAutofit fontScale="90000"/>
          </a:bodyPr>
          <a:lstStyle/>
          <a:p>
            <a:pPr indent="0" lvl="0" marL="0" rtl="0" algn="l">
              <a:lnSpc>
                <a:spcPct val="100000"/>
              </a:lnSpc>
              <a:spcBef>
                <a:spcPts val="0"/>
              </a:spcBef>
              <a:spcAft>
                <a:spcPts val="0"/>
              </a:spcAft>
              <a:buClr>
                <a:schemeClr val="dk2"/>
              </a:buClr>
              <a:buSzPct val="100000"/>
              <a:buFont typeface="Arial"/>
              <a:buNone/>
            </a:pPr>
            <a:r>
              <a:rPr lang="en-US" sz="3600"/>
              <a:t>Demo: Automated Knowledge Graph Construction</a:t>
            </a:r>
            <a:endParaRPr sz="3600"/>
          </a:p>
          <a:p>
            <a:pPr indent="0" lvl="0" marL="0" rtl="0" algn="l">
              <a:lnSpc>
                <a:spcPct val="100000"/>
              </a:lnSpc>
              <a:spcBef>
                <a:spcPts val="0"/>
              </a:spcBef>
              <a:spcAft>
                <a:spcPts val="0"/>
              </a:spcAft>
              <a:buClr>
                <a:schemeClr val="dk2"/>
              </a:buClr>
              <a:buSzPct val="100000"/>
              <a:buFont typeface="Arial"/>
              <a:buNone/>
            </a:pPr>
            <a:r>
              <a:rPr lang="en-US" sz="3600"/>
              <a:t>with AutoRML</a:t>
            </a:r>
            <a:br>
              <a:rPr lang="en-US" sz="3600"/>
            </a:br>
            <a:endParaRPr sz="3600"/>
          </a:p>
        </p:txBody>
      </p:sp>
      <p:pic>
        <p:nvPicPr>
          <p:cNvPr descr="A diagram of a plane&#10;&#10;AI-generated content may be incorrect." id="401" name="Google Shape;401;p23"/>
          <p:cNvPicPr preferRelativeResize="0"/>
          <p:nvPr/>
        </p:nvPicPr>
        <p:blipFill rotWithShape="1">
          <a:blip r:embed="rId3">
            <a:alphaModFix/>
          </a:blip>
          <a:srcRect b="0" l="0" r="0" t="0"/>
          <a:stretch/>
        </p:blipFill>
        <p:spPr>
          <a:xfrm>
            <a:off x="2725250" y="2041149"/>
            <a:ext cx="6616700" cy="4635500"/>
          </a:xfrm>
          <a:prstGeom prst="rect">
            <a:avLst/>
          </a:prstGeom>
          <a:noFill/>
          <a:ln>
            <a:noFill/>
          </a:ln>
        </p:spPr>
      </p:pic>
      <p:sp>
        <p:nvSpPr>
          <p:cNvPr id="402" name="Google Shape;402;p23"/>
          <p:cNvSpPr txBox="1"/>
          <p:nvPr>
            <p:ph idx="1" type="body"/>
          </p:nvPr>
        </p:nvSpPr>
        <p:spPr>
          <a:xfrm>
            <a:off x="1084500" y="6282000"/>
            <a:ext cx="9432600" cy="504000"/>
          </a:xfrm>
          <a:prstGeom prst="rect">
            <a:avLst/>
          </a:prstGeom>
          <a:noFill/>
          <a:ln>
            <a:noFill/>
          </a:ln>
        </p:spPr>
        <p:txBody>
          <a:bodyPr anchorCtr="0" anchor="t" bIns="45700" lIns="91425" spcFirstLastPara="1" rIns="91425" wrap="square" tIns="45700">
            <a:normAutofit fontScale="85000"/>
          </a:bodyPr>
          <a:lstStyle/>
          <a:p>
            <a:pPr indent="0" lvl="0" marL="0" rtl="0" algn="l">
              <a:lnSpc>
                <a:spcPct val="100000"/>
              </a:lnSpc>
              <a:spcBef>
                <a:spcPts val="0"/>
              </a:spcBef>
              <a:spcAft>
                <a:spcPts val="0"/>
              </a:spcAft>
              <a:buClr>
                <a:schemeClr val="dk1"/>
              </a:buClr>
              <a:buSzPct val="100000"/>
              <a:buNone/>
            </a:pPr>
            <a:r>
              <a:rPr lang="en-US"/>
              <a:t>Tutorial link: </a:t>
            </a:r>
            <a:r>
              <a:rPr lang="en-US" u="sng">
                <a:solidFill>
                  <a:schemeClr val="hlink"/>
                </a:solidFill>
                <a:hlinkClick r:id="rId4"/>
              </a:rPr>
              <a:t>https://github.com/dtai-kg/FlandersMake-Conference-Tutorial-2026</a:t>
            </a:r>
            <a:r>
              <a:rPr lang="en-US"/>
              <a:t> </a:t>
            </a:r>
            <a:endParaRPr/>
          </a:p>
        </p:txBody>
      </p:sp>
      <p:pic>
        <p:nvPicPr>
          <p:cNvPr id="403" name="Google Shape;403;p23" title="tutorial.jpg"/>
          <p:cNvPicPr preferRelativeResize="0"/>
          <p:nvPr/>
        </p:nvPicPr>
        <p:blipFill rotWithShape="1">
          <a:blip r:embed="rId5">
            <a:alphaModFix/>
          </a:blip>
          <a:srcRect b="0" l="0" r="0" t="20006"/>
          <a:stretch/>
        </p:blipFill>
        <p:spPr>
          <a:xfrm>
            <a:off x="10111375" y="3172391"/>
            <a:ext cx="1505834" cy="150603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24"/>
          <p:cNvSpPr/>
          <p:nvPr/>
        </p:nvSpPr>
        <p:spPr>
          <a:xfrm>
            <a:off x="0" y="0"/>
            <a:ext cx="12192000" cy="6857957"/>
          </a:xfrm>
          <a:prstGeom prst="rect">
            <a:avLst/>
          </a:prstGeom>
          <a:solidFill>
            <a:schemeClr val="lt2"/>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p:txBody>
      </p:sp>
      <p:sp>
        <p:nvSpPr>
          <p:cNvPr id="410" name="Google Shape;410;p24"/>
          <p:cNvSpPr txBox="1"/>
          <p:nvPr>
            <p:ph idx="1" type="body"/>
          </p:nvPr>
        </p:nvSpPr>
        <p:spPr>
          <a:xfrm>
            <a:off x="576000" y="2644625"/>
            <a:ext cx="11001234" cy="3002195"/>
          </a:xfrm>
          <a:prstGeom prst="rect">
            <a:avLst/>
          </a:prstGeom>
          <a:noFill/>
          <a:ln>
            <a:noFill/>
          </a:ln>
        </p:spPr>
        <p:txBody>
          <a:bodyPr anchorCtr="0" anchor="t" bIns="45700" lIns="91425" spcFirstLastPara="1" rIns="91425" wrap="square" tIns="45700">
            <a:normAutofit/>
          </a:bodyPr>
          <a:lstStyle/>
          <a:p>
            <a:pPr indent="-457200" lvl="0" marL="457200" rtl="0" algn="l">
              <a:lnSpc>
                <a:spcPct val="100000"/>
              </a:lnSpc>
              <a:spcBef>
                <a:spcPts val="0"/>
              </a:spcBef>
              <a:spcAft>
                <a:spcPts val="0"/>
              </a:spcAft>
              <a:buClr>
                <a:schemeClr val="dk1"/>
              </a:buClr>
              <a:buSzPts val="1800"/>
              <a:buAutoNum type="arabicPeriod"/>
            </a:pPr>
            <a:r>
              <a:rPr lang="en-US" sz="2000"/>
              <a:t>Data Understanding via Semantic Annotation</a:t>
            </a:r>
            <a:endParaRPr sz="2800"/>
          </a:p>
          <a:p>
            <a:pPr indent="-457200" lvl="0" marL="457200" rtl="0" algn="l">
              <a:lnSpc>
                <a:spcPct val="100000"/>
              </a:lnSpc>
              <a:spcBef>
                <a:spcPts val="1000"/>
              </a:spcBef>
              <a:spcAft>
                <a:spcPts val="0"/>
              </a:spcAft>
              <a:buClr>
                <a:schemeClr val="dk1"/>
              </a:buClr>
              <a:buSzPts val="1800"/>
              <a:buFont typeface="Arial"/>
              <a:buAutoNum type="arabicPeriod"/>
            </a:pPr>
            <a:r>
              <a:rPr lang="en-US" sz="2000"/>
              <a:t>Data Enrichment via Annotation-Guided Querying</a:t>
            </a:r>
            <a:endParaRPr sz="2800"/>
          </a:p>
          <a:p>
            <a:pPr indent="-457200" lvl="0" marL="457200" rtl="0" algn="l">
              <a:lnSpc>
                <a:spcPct val="100000"/>
              </a:lnSpc>
              <a:spcBef>
                <a:spcPts val="1000"/>
              </a:spcBef>
              <a:spcAft>
                <a:spcPts val="0"/>
              </a:spcAft>
              <a:buClr>
                <a:schemeClr val="dk1"/>
              </a:buClr>
              <a:buSzPts val="1800"/>
              <a:buFont typeface="Arial"/>
              <a:buAutoNum type="arabicPeriod"/>
            </a:pPr>
            <a:r>
              <a:rPr lang="en-US" sz="2000"/>
              <a:t>Automated Data Integration to Knowledge Graphs Leveraging Semantic Annotations</a:t>
            </a:r>
            <a:endParaRPr sz="2800"/>
          </a:p>
          <a:p>
            <a:pPr indent="-457200" lvl="0" marL="457200" rtl="0" algn="l">
              <a:lnSpc>
                <a:spcPct val="100000"/>
              </a:lnSpc>
              <a:spcBef>
                <a:spcPts val="1000"/>
              </a:spcBef>
              <a:spcAft>
                <a:spcPts val="0"/>
              </a:spcAft>
              <a:buClr>
                <a:schemeClr val="dk1"/>
              </a:buClr>
              <a:buSzPts val="1800"/>
              <a:buFont typeface="Arial"/>
              <a:buAutoNum type="arabicPeriod"/>
            </a:pPr>
            <a:r>
              <a:rPr b="1" lang="en-US" sz="2000"/>
              <a:t>Rules-guided Data Exploration with LLMs</a:t>
            </a:r>
            <a:endParaRPr b="1" sz="2800"/>
          </a:p>
        </p:txBody>
      </p:sp>
      <p:sp>
        <p:nvSpPr>
          <p:cNvPr id="411" name="Google Shape;411;p24"/>
          <p:cNvSpPr txBox="1"/>
          <p:nvPr>
            <p:ph type="title"/>
          </p:nvPr>
        </p:nvSpPr>
        <p:spPr>
          <a:xfrm>
            <a:off x="576000" y="207036"/>
            <a:ext cx="11311200" cy="1152000"/>
          </a:xfrm>
          <a:prstGeom prst="rect">
            <a:avLst/>
          </a:prstGeom>
          <a:noFill/>
          <a:ln>
            <a:noFill/>
          </a:ln>
        </p:spPr>
        <p:txBody>
          <a:bodyPr anchorCtr="0" anchor="ctr" bIns="0" lIns="0" spcFirstLastPara="1" rIns="0" wrap="square" tIns="0">
            <a:normAutofit fontScale="90000"/>
          </a:bodyPr>
          <a:lstStyle/>
          <a:p>
            <a:pPr indent="0" lvl="0" marL="0" rtl="0" algn="l">
              <a:lnSpc>
                <a:spcPct val="100000"/>
              </a:lnSpc>
              <a:spcBef>
                <a:spcPts val="0"/>
              </a:spcBef>
              <a:spcAft>
                <a:spcPts val="0"/>
              </a:spcAft>
              <a:buClr>
                <a:schemeClr val="dk2"/>
              </a:buClr>
              <a:buSzPct val="100000"/>
              <a:buFont typeface="Arial"/>
              <a:buNone/>
            </a:pPr>
            <a:r>
              <a:rPr lang="en-US"/>
              <a:t>Understanding, Integrating,</a:t>
            </a:r>
            <a:br>
              <a:rPr lang="en-US"/>
            </a:br>
            <a:r>
              <a:rPr lang="en-US"/>
              <a:t>and Discussing Data with LLMs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25"/>
          <p:cNvSpPr/>
          <p:nvPr/>
        </p:nvSpPr>
        <p:spPr>
          <a:xfrm>
            <a:off x="0" y="5706001"/>
            <a:ext cx="12192000" cy="115199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8" name="Google Shape;418;p25"/>
          <p:cNvSpPr txBox="1"/>
          <p:nvPr>
            <p:ph idx="11" type="ftr"/>
          </p:nvPr>
        </p:nvSpPr>
        <p:spPr>
          <a:xfrm>
            <a:off x="6033600" y="6210000"/>
            <a:ext cx="4993200" cy="648000"/>
          </a:xfrm>
          <a:prstGeom prst="rect">
            <a:avLst/>
          </a:prstGeom>
          <a:noFill/>
          <a:ln>
            <a:noFill/>
          </a:ln>
        </p:spPr>
        <p:txBody>
          <a:bodyPr anchorCtr="0" anchor="ctr" bIns="0" lIns="0" spcFirstLastPara="1" rIns="180000" wrap="square" tIns="0">
            <a:noAutofit/>
          </a:bodyPr>
          <a:lstStyle/>
          <a:p>
            <a:pPr indent="0" lvl="0" marL="0" rtl="0" algn="r">
              <a:spcBef>
                <a:spcPts val="0"/>
              </a:spcBef>
              <a:spcAft>
                <a:spcPts val="0"/>
              </a:spcAft>
              <a:buNone/>
            </a:pPr>
            <a:r>
              <a:rPr lang="en-US"/>
              <a:t>Faculty, department, unit ...</a:t>
            </a:r>
            <a:endParaRPr/>
          </a:p>
        </p:txBody>
      </p:sp>
      <p:sp>
        <p:nvSpPr>
          <p:cNvPr id="419" name="Google Shape;419;p25"/>
          <p:cNvSpPr txBox="1"/>
          <p:nvPr>
            <p:ph idx="12" type="sldNum"/>
          </p:nvPr>
        </p:nvSpPr>
        <p:spPr>
          <a:xfrm>
            <a:off x="576000" y="6210000"/>
            <a:ext cx="648000" cy="648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420" name="Google Shape;420;p25"/>
          <p:cNvSpPr txBox="1"/>
          <p:nvPr>
            <p:ph type="title"/>
          </p:nvPr>
        </p:nvSpPr>
        <p:spPr>
          <a:xfrm>
            <a:off x="575400" y="377516"/>
            <a:ext cx="11041200" cy="1373791"/>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dk2"/>
              </a:buClr>
              <a:buSzPts val="3600"/>
              <a:buFont typeface="Arial"/>
              <a:buNone/>
            </a:pPr>
            <a:r>
              <a:rPr lang="en-US" sz="3600"/>
              <a:t>Need for User-Friendly Data Exploration</a:t>
            </a:r>
            <a:br>
              <a:rPr lang="en-US" sz="3600"/>
            </a:br>
            <a:endParaRPr sz="3600"/>
          </a:p>
        </p:txBody>
      </p:sp>
      <p:sp>
        <p:nvSpPr>
          <p:cNvPr id="421" name="Google Shape;421;p25"/>
          <p:cNvSpPr txBox="1"/>
          <p:nvPr/>
        </p:nvSpPr>
        <p:spPr>
          <a:xfrm>
            <a:off x="576000" y="1595068"/>
            <a:ext cx="96375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Arial"/>
              <a:buNone/>
            </a:pPr>
            <a:r>
              <a:rPr lang="en-US" sz="1800">
                <a:solidFill>
                  <a:schemeClr val="dk1"/>
                </a:solidFill>
              </a:rPr>
              <a:t>Data exploration is necessary but often challenging:</a:t>
            </a:r>
            <a:endParaRPr sz="1800">
              <a:solidFill>
                <a:schemeClr val="dk1"/>
              </a:solidFill>
            </a:endParaRPr>
          </a:p>
          <a:p>
            <a:pPr indent="-342900" lvl="0" marL="457200" marR="0" rtl="0" algn="l">
              <a:spcBef>
                <a:spcPts val="0"/>
              </a:spcBef>
              <a:spcAft>
                <a:spcPts val="0"/>
              </a:spcAft>
              <a:buClr>
                <a:schemeClr val="dk1"/>
              </a:buClr>
              <a:buSzPts val="1800"/>
              <a:buChar char="●"/>
            </a:pPr>
            <a:r>
              <a:rPr lang="en-US" sz="1800">
                <a:solidFill>
                  <a:schemeClr val="dk1"/>
                </a:solidFill>
              </a:rPr>
              <a:t>Non-technical users find it difficult to query data</a:t>
            </a:r>
            <a:endParaRPr sz="1800">
              <a:solidFill>
                <a:schemeClr val="dk1"/>
              </a:solidFill>
            </a:endParaRPr>
          </a:p>
          <a:p>
            <a:pPr indent="-342900" lvl="0" marL="457200" marR="0" rtl="0" algn="l">
              <a:spcBef>
                <a:spcPts val="0"/>
              </a:spcBef>
              <a:spcAft>
                <a:spcPts val="0"/>
              </a:spcAft>
              <a:buClr>
                <a:schemeClr val="dk1"/>
              </a:buClr>
              <a:buSzPts val="1800"/>
              <a:buChar char="●"/>
            </a:pPr>
            <a:r>
              <a:rPr lang="en-US" sz="1800">
                <a:solidFill>
                  <a:schemeClr val="dk1"/>
                </a:solidFill>
              </a:rPr>
              <a:t>Query languages vary, depending on data model</a:t>
            </a:r>
            <a:endParaRPr sz="1800">
              <a:solidFill>
                <a:schemeClr val="dk1"/>
              </a:solidFill>
            </a:endParaRPr>
          </a:p>
        </p:txBody>
      </p:sp>
      <p:sp>
        <p:nvSpPr>
          <p:cNvPr id="422" name="Google Shape;422;p25"/>
          <p:cNvSpPr txBox="1"/>
          <p:nvPr/>
        </p:nvSpPr>
        <p:spPr>
          <a:xfrm>
            <a:off x="703875" y="3266943"/>
            <a:ext cx="96375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rPr>
              <a:t>Hence, there is a need for natural language data querying to allow user-friendly </a:t>
            </a:r>
            <a:endParaRPr sz="1800">
              <a:solidFill>
                <a:schemeClr val="dk1"/>
              </a:solidFill>
            </a:endParaRPr>
          </a:p>
          <a:p>
            <a:pPr indent="0" lvl="0" marL="0" marR="0" rtl="0" algn="l">
              <a:spcBef>
                <a:spcPts val="0"/>
              </a:spcBef>
              <a:spcAft>
                <a:spcPts val="0"/>
              </a:spcAft>
              <a:buNone/>
            </a:pPr>
            <a:r>
              <a:rPr lang="en-US" sz="1800">
                <a:solidFill>
                  <a:schemeClr val="dk1"/>
                </a:solidFill>
              </a:rPr>
              <a:t>data exploration.   </a:t>
            </a:r>
            <a:endParaRPr sz="1800">
              <a:solidFill>
                <a:schemeClr val="dk1"/>
              </a:solidFill>
            </a:endParaRPr>
          </a:p>
        </p:txBody>
      </p:sp>
      <p:sp>
        <p:nvSpPr>
          <p:cNvPr id="423" name="Google Shape;423;p25"/>
          <p:cNvSpPr txBox="1"/>
          <p:nvPr/>
        </p:nvSpPr>
        <p:spPr>
          <a:xfrm>
            <a:off x="839925" y="4522843"/>
            <a:ext cx="96375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rPr>
              <a:t>LLMs provide new avenues to do that effectively, but might often:</a:t>
            </a:r>
            <a:endParaRPr sz="1800">
              <a:solidFill>
                <a:schemeClr val="dk1"/>
              </a:solidFill>
            </a:endParaRPr>
          </a:p>
          <a:p>
            <a:pPr indent="-342900" lvl="0" marL="457200" marR="0" rtl="0" algn="l">
              <a:spcBef>
                <a:spcPts val="0"/>
              </a:spcBef>
              <a:spcAft>
                <a:spcPts val="0"/>
              </a:spcAft>
              <a:buClr>
                <a:schemeClr val="dk1"/>
              </a:buClr>
              <a:buSzPts val="1800"/>
              <a:buChar char="●"/>
            </a:pPr>
            <a:r>
              <a:rPr lang="en-US" sz="1800">
                <a:solidFill>
                  <a:schemeClr val="dk1"/>
                </a:solidFill>
              </a:rPr>
              <a:t>Hallucinate</a:t>
            </a:r>
            <a:endParaRPr sz="1800">
              <a:solidFill>
                <a:schemeClr val="dk1"/>
              </a:solidFill>
            </a:endParaRPr>
          </a:p>
          <a:p>
            <a:pPr indent="-342900" lvl="0" marL="457200" marR="0" rtl="0" algn="l">
              <a:spcBef>
                <a:spcPts val="0"/>
              </a:spcBef>
              <a:spcAft>
                <a:spcPts val="0"/>
              </a:spcAft>
              <a:buClr>
                <a:schemeClr val="dk1"/>
              </a:buClr>
              <a:buSzPts val="1800"/>
              <a:buChar char="●"/>
            </a:pPr>
            <a:r>
              <a:rPr lang="en-US" sz="1800">
                <a:solidFill>
                  <a:schemeClr val="dk1"/>
                </a:solidFill>
              </a:rPr>
              <a:t>Generate inaccurate / incomplete results </a:t>
            </a:r>
            <a:r>
              <a:rPr lang="en-US" sz="1800">
                <a:solidFill>
                  <a:schemeClr val="dk1"/>
                </a:solidFill>
              </a:rPr>
              <a:t>  </a:t>
            </a:r>
            <a:endParaRPr sz="1800">
              <a:solidFill>
                <a:schemeClr val="dk1"/>
              </a:solidFill>
            </a:endParaRPr>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26"/>
          <p:cNvSpPr/>
          <p:nvPr/>
        </p:nvSpPr>
        <p:spPr>
          <a:xfrm>
            <a:off x="0" y="5706001"/>
            <a:ext cx="12192000" cy="115199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30" name="Google Shape;430;p26"/>
          <p:cNvSpPr txBox="1"/>
          <p:nvPr>
            <p:ph idx="11" type="ftr"/>
          </p:nvPr>
        </p:nvSpPr>
        <p:spPr>
          <a:xfrm>
            <a:off x="6033600" y="6210000"/>
            <a:ext cx="4993200" cy="648000"/>
          </a:xfrm>
          <a:prstGeom prst="rect">
            <a:avLst/>
          </a:prstGeom>
          <a:noFill/>
          <a:ln>
            <a:noFill/>
          </a:ln>
        </p:spPr>
        <p:txBody>
          <a:bodyPr anchorCtr="0" anchor="ctr" bIns="0" lIns="0" spcFirstLastPara="1" rIns="180000" wrap="square" tIns="0">
            <a:noAutofit/>
          </a:bodyPr>
          <a:lstStyle/>
          <a:p>
            <a:pPr indent="0" lvl="0" marL="0" rtl="0" algn="r">
              <a:spcBef>
                <a:spcPts val="0"/>
              </a:spcBef>
              <a:spcAft>
                <a:spcPts val="0"/>
              </a:spcAft>
              <a:buNone/>
            </a:pPr>
            <a:r>
              <a:rPr lang="en-US"/>
              <a:t>Faculty, department, unit ...</a:t>
            </a:r>
            <a:endParaRPr/>
          </a:p>
        </p:txBody>
      </p:sp>
      <p:sp>
        <p:nvSpPr>
          <p:cNvPr id="431" name="Google Shape;431;p26"/>
          <p:cNvSpPr txBox="1"/>
          <p:nvPr>
            <p:ph idx="12" type="sldNum"/>
          </p:nvPr>
        </p:nvSpPr>
        <p:spPr>
          <a:xfrm>
            <a:off x="576000" y="6210000"/>
            <a:ext cx="648000" cy="648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432" name="Google Shape;432;p26"/>
          <p:cNvSpPr txBox="1"/>
          <p:nvPr>
            <p:ph type="title"/>
          </p:nvPr>
        </p:nvSpPr>
        <p:spPr>
          <a:xfrm>
            <a:off x="575400" y="377516"/>
            <a:ext cx="11041200" cy="1373791"/>
          </a:xfrm>
          <a:prstGeom prst="rect">
            <a:avLst/>
          </a:prstGeom>
          <a:noFill/>
          <a:ln>
            <a:noFill/>
          </a:ln>
        </p:spPr>
        <p:txBody>
          <a:bodyPr anchorCtr="0" anchor="ctr" bIns="0" lIns="0" spcFirstLastPara="1" rIns="0" wrap="square" tIns="0">
            <a:normAutofit fontScale="90000"/>
          </a:bodyPr>
          <a:lstStyle/>
          <a:p>
            <a:pPr indent="0" lvl="0" marL="0" rtl="0" algn="l">
              <a:lnSpc>
                <a:spcPct val="100000"/>
              </a:lnSpc>
              <a:spcBef>
                <a:spcPts val="0"/>
              </a:spcBef>
              <a:spcAft>
                <a:spcPts val="0"/>
              </a:spcAft>
              <a:buClr>
                <a:schemeClr val="dk2"/>
              </a:buClr>
              <a:buSzPct val="100000"/>
              <a:buFont typeface="Arial"/>
              <a:buNone/>
            </a:pPr>
            <a:r>
              <a:rPr lang="en-US" sz="3600"/>
              <a:t>Natural Language Annotation-Guided Data Exploration </a:t>
            </a:r>
            <a:endParaRPr sz="3600"/>
          </a:p>
          <a:p>
            <a:pPr indent="0" lvl="0" marL="0" rtl="0" algn="l">
              <a:lnSpc>
                <a:spcPct val="100000"/>
              </a:lnSpc>
              <a:spcBef>
                <a:spcPts val="0"/>
              </a:spcBef>
              <a:spcAft>
                <a:spcPts val="0"/>
              </a:spcAft>
              <a:buClr>
                <a:schemeClr val="dk2"/>
              </a:buClr>
              <a:buSzPct val="100000"/>
              <a:buFont typeface="Arial"/>
              <a:buNone/>
            </a:pPr>
            <a:r>
              <a:rPr lang="en-US" sz="3600"/>
              <a:t>with LLMs</a:t>
            </a:r>
            <a:br>
              <a:rPr lang="en-US" sz="3600"/>
            </a:br>
            <a:endParaRPr sz="3600"/>
          </a:p>
        </p:txBody>
      </p:sp>
      <p:pic>
        <p:nvPicPr>
          <p:cNvPr id="433" name="Google Shape;433;p26"/>
          <p:cNvPicPr preferRelativeResize="0"/>
          <p:nvPr/>
        </p:nvPicPr>
        <p:blipFill rotWithShape="1">
          <a:blip r:embed="rId3">
            <a:alphaModFix/>
          </a:blip>
          <a:srcRect b="0" l="0" r="0" t="0"/>
          <a:stretch/>
        </p:blipFill>
        <p:spPr>
          <a:xfrm>
            <a:off x="2474085" y="3362147"/>
            <a:ext cx="856175" cy="856175"/>
          </a:xfrm>
          <a:prstGeom prst="rect">
            <a:avLst/>
          </a:prstGeom>
          <a:noFill/>
          <a:ln>
            <a:noFill/>
          </a:ln>
        </p:spPr>
      </p:pic>
      <p:sp>
        <p:nvSpPr>
          <p:cNvPr id="434" name="Google Shape;434;p26"/>
          <p:cNvSpPr/>
          <p:nvPr/>
        </p:nvSpPr>
        <p:spPr>
          <a:xfrm>
            <a:off x="686646" y="3430859"/>
            <a:ext cx="657935" cy="737261"/>
          </a:xfrm>
          <a:custGeom>
            <a:rect b="b" l="l" r="r" t="t"/>
            <a:pathLst>
              <a:path extrusionOk="0" h="165863" w="139689">
                <a:moveTo>
                  <a:pt x="65474" y="0"/>
                </a:moveTo>
                <a:cubicBezTo>
                  <a:pt x="62855" y="0"/>
                  <a:pt x="61120" y="1834"/>
                  <a:pt x="61120" y="4354"/>
                </a:cubicBezTo>
                <a:lnTo>
                  <a:pt x="61120" y="30544"/>
                </a:lnTo>
                <a:lnTo>
                  <a:pt x="52379" y="30544"/>
                </a:lnTo>
                <a:lnTo>
                  <a:pt x="52379" y="8725"/>
                </a:lnTo>
                <a:cubicBezTo>
                  <a:pt x="52379" y="8725"/>
                  <a:pt x="32737" y="16238"/>
                  <a:pt x="32737" y="41462"/>
                </a:cubicBezTo>
                <a:cubicBezTo>
                  <a:pt x="32737" y="41462"/>
                  <a:pt x="26190" y="42689"/>
                  <a:pt x="26190" y="52380"/>
                </a:cubicBezTo>
                <a:lnTo>
                  <a:pt x="113499" y="52380"/>
                </a:lnTo>
                <a:cubicBezTo>
                  <a:pt x="113057" y="42689"/>
                  <a:pt x="106952" y="41462"/>
                  <a:pt x="106952" y="41462"/>
                </a:cubicBezTo>
                <a:cubicBezTo>
                  <a:pt x="106952" y="16238"/>
                  <a:pt x="87310" y="8725"/>
                  <a:pt x="87310" y="8725"/>
                </a:cubicBezTo>
                <a:lnTo>
                  <a:pt x="87310" y="30544"/>
                </a:lnTo>
                <a:lnTo>
                  <a:pt x="78569" y="30544"/>
                </a:lnTo>
                <a:lnTo>
                  <a:pt x="78569" y="4354"/>
                </a:lnTo>
                <a:cubicBezTo>
                  <a:pt x="78569" y="1834"/>
                  <a:pt x="76916" y="0"/>
                  <a:pt x="74215" y="0"/>
                </a:cubicBezTo>
                <a:close/>
                <a:moveTo>
                  <a:pt x="34930" y="61104"/>
                </a:moveTo>
                <a:cubicBezTo>
                  <a:pt x="34930" y="80402"/>
                  <a:pt x="50546" y="96018"/>
                  <a:pt x="69844" y="96018"/>
                </a:cubicBezTo>
                <a:cubicBezTo>
                  <a:pt x="89143" y="96018"/>
                  <a:pt x="104758" y="80402"/>
                  <a:pt x="104758" y="61104"/>
                </a:cubicBezTo>
                <a:close/>
                <a:moveTo>
                  <a:pt x="69844" y="113483"/>
                </a:moveTo>
                <a:cubicBezTo>
                  <a:pt x="31264" y="113483"/>
                  <a:pt x="0" y="129115"/>
                  <a:pt x="0" y="148397"/>
                </a:cubicBezTo>
                <a:lnTo>
                  <a:pt x="0" y="165863"/>
                </a:lnTo>
                <a:lnTo>
                  <a:pt x="139689" y="165863"/>
                </a:lnTo>
                <a:lnTo>
                  <a:pt x="139689" y="148397"/>
                </a:lnTo>
                <a:cubicBezTo>
                  <a:pt x="139689" y="129115"/>
                  <a:pt x="108425" y="113483"/>
                  <a:pt x="69844" y="113483"/>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5" name="Google Shape;435;p26"/>
          <p:cNvPicPr preferRelativeResize="0"/>
          <p:nvPr/>
        </p:nvPicPr>
        <p:blipFill rotWithShape="1">
          <a:blip r:embed="rId4">
            <a:alphaModFix/>
          </a:blip>
          <a:srcRect b="0" l="0" r="0" t="0"/>
          <a:stretch/>
        </p:blipFill>
        <p:spPr>
          <a:xfrm>
            <a:off x="2548244" y="3238985"/>
            <a:ext cx="254876" cy="252900"/>
          </a:xfrm>
          <a:prstGeom prst="rect">
            <a:avLst/>
          </a:prstGeom>
          <a:noFill/>
          <a:ln>
            <a:noFill/>
          </a:ln>
        </p:spPr>
      </p:pic>
      <p:sp>
        <p:nvSpPr>
          <p:cNvPr id="436" name="Google Shape;436;p26"/>
          <p:cNvSpPr/>
          <p:nvPr/>
        </p:nvSpPr>
        <p:spPr>
          <a:xfrm>
            <a:off x="1646696" y="3623377"/>
            <a:ext cx="525300" cy="352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pic>
        <p:nvPicPr>
          <p:cNvPr id="437" name="Google Shape;437;p26"/>
          <p:cNvPicPr preferRelativeResize="0"/>
          <p:nvPr/>
        </p:nvPicPr>
        <p:blipFill rotWithShape="1">
          <a:blip r:embed="rId5">
            <a:alphaModFix/>
          </a:blip>
          <a:srcRect b="0" l="0" r="0" t="0"/>
          <a:stretch/>
        </p:blipFill>
        <p:spPr>
          <a:xfrm>
            <a:off x="4583951" y="2332796"/>
            <a:ext cx="657925" cy="657925"/>
          </a:xfrm>
          <a:prstGeom prst="rect">
            <a:avLst/>
          </a:prstGeom>
          <a:noFill/>
          <a:ln>
            <a:noFill/>
          </a:ln>
        </p:spPr>
      </p:pic>
      <p:sp>
        <p:nvSpPr>
          <p:cNvPr id="438" name="Google Shape;438;p26"/>
          <p:cNvSpPr/>
          <p:nvPr/>
        </p:nvSpPr>
        <p:spPr>
          <a:xfrm>
            <a:off x="3738118" y="2532421"/>
            <a:ext cx="657900" cy="806400"/>
          </a:xfrm>
          <a:prstGeom prst="bentArrow">
            <a:avLst>
              <a:gd fmla="val 25000" name="adj1"/>
              <a:gd fmla="val 25000" name="adj2"/>
              <a:gd fmla="val 25000" name="adj3"/>
              <a:gd fmla="val 43750" name="adj4"/>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Arial"/>
              <a:buNone/>
            </a:pPr>
            <a:r>
              <a:t/>
            </a:r>
            <a:endParaRPr sz="1800">
              <a:solidFill>
                <a:srgbClr val="FF0000"/>
              </a:solidFill>
              <a:latin typeface="Arial"/>
              <a:ea typeface="Arial"/>
              <a:cs typeface="Arial"/>
              <a:sym typeface="Arial"/>
            </a:endParaRPr>
          </a:p>
        </p:txBody>
      </p:sp>
      <p:sp>
        <p:nvSpPr>
          <p:cNvPr id="439" name="Google Shape;439;p26"/>
          <p:cNvSpPr txBox="1"/>
          <p:nvPr/>
        </p:nvSpPr>
        <p:spPr>
          <a:xfrm>
            <a:off x="5465505" y="2389861"/>
            <a:ext cx="2744700" cy="44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US" sz="1600">
                <a:solidFill>
                  <a:schemeClr val="accent2"/>
                </a:solidFill>
                <a:latin typeface="Arial"/>
                <a:ea typeface="Arial"/>
                <a:cs typeface="Arial"/>
                <a:sym typeface="Arial"/>
              </a:rPr>
              <a:t>searching websites…</a:t>
            </a:r>
            <a:endParaRPr i="0" sz="1600" u="none" cap="none" strike="noStrike">
              <a:solidFill>
                <a:schemeClr val="accent2"/>
              </a:solidFill>
              <a:latin typeface="Arial"/>
              <a:ea typeface="Arial"/>
              <a:cs typeface="Arial"/>
              <a:sym typeface="Arial"/>
            </a:endParaRPr>
          </a:p>
        </p:txBody>
      </p:sp>
      <p:pic>
        <p:nvPicPr>
          <p:cNvPr id="440" name="Google Shape;440;p26"/>
          <p:cNvPicPr preferRelativeResize="0"/>
          <p:nvPr/>
        </p:nvPicPr>
        <p:blipFill rotWithShape="1">
          <a:blip r:embed="rId6">
            <a:alphaModFix/>
          </a:blip>
          <a:srcRect b="0" l="0" r="0" t="0"/>
          <a:stretch/>
        </p:blipFill>
        <p:spPr>
          <a:xfrm>
            <a:off x="9760246" y="1647737"/>
            <a:ext cx="1603951" cy="449100"/>
          </a:xfrm>
          <a:prstGeom prst="rect">
            <a:avLst/>
          </a:prstGeom>
          <a:noFill/>
          <a:ln>
            <a:noFill/>
          </a:ln>
        </p:spPr>
      </p:pic>
      <p:pic>
        <p:nvPicPr>
          <p:cNvPr id="441" name="Google Shape;441;p26"/>
          <p:cNvPicPr preferRelativeResize="0"/>
          <p:nvPr/>
        </p:nvPicPr>
        <p:blipFill rotWithShape="1">
          <a:blip r:embed="rId7">
            <a:alphaModFix/>
          </a:blip>
          <a:srcRect b="0" l="0" r="0" t="0"/>
          <a:stretch/>
        </p:blipFill>
        <p:spPr>
          <a:xfrm>
            <a:off x="9080124" y="2191725"/>
            <a:ext cx="928825" cy="1068150"/>
          </a:xfrm>
          <a:prstGeom prst="rect">
            <a:avLst/>
          </a:prstGeom>
          <a:noFill/>
          <a:ln>
            <a:noFill/>
          </a:ln>
        </p:spPr>
      </p:pic>
      <p:pic>
        <p:nvPicPr>
          <p:cNvPr id="442" name="Google Shape;442;p26"/>
          <p:cNvPicPr preferRelativeResize="0"/>
          <p:nvPr/>
        </p:nvPicPr>
        <p:blipFill rotWithShape="1">
          <a:blip r:embed="rId8">
            <a:alphaModFix/>
          </a:blip>
          <a:srcRect b="0" l="0" r="0" t="0"/>
          <a:stretch/>
        </p:blipFill>
        <p:spPr>
          <a:xfrm>
            <a:off x="10314592" y="2306838"/>
            <a:ext cx="1257857" cy="352200"/>
          </a:xfrm>
          <a:prstGeom prst="rect">
            <a:avLst/>
          </a:prstGeom>
          <a:noFill/>
          <a:ln>
            <a:noFill/>
          </a:ln>
        </p:spPr>
      </p:pic>
      <p:pic>
        <p:nvPicPr>
          <p:cNvPr id="443" name="Google Shape;443;p26"/>
          <p:cNvPicPr preferRelativeResize="0"/>
          <p:nvPr/>
        </p:nvPicPr>
        <p:blipFill rotWithShape="1">
          <a:blip r:embed="rId9">
            <a:alphaModFix/>
          </a:blip>
          <a:srcRect b="0" l="0" r="0" t="0"/>
          <a:stretch/>
        </p:blipFill>
        <p:spPr>
          <a:xfrm>
            <a:off x="9080126" y="3417256"/>
            <a:ext cx="2374575" cy="308695"/>
          </a:xfrm>
          <a:prstGeom prst="rect">
            <a:avLst/>
          </a:prstGeom>
          <a:noFill/>
          <a:ln>
            <a:noFill/>
          </a:ln>
        </p:spPr>
      </p:pic>
      <p:pic>
        <p:nvPicPr>
          <p:cNvPr id="444" name="Google Shape;444;p26"/>
          <p:cNvPicPr preferRelativeResize="0"/>
          <p:nvPr/>
        </p:nvPicPr>
        <p:blipFill rotWithShape="1">
          <a:blip r:embed="rId10">
            <a:alphaModFix/>
          </a:blip>
          <a:srcRect b="0" l="0" r="0" t="0"/>
          <a:stretch/>
        </p:blipFill>
        <p:spPr>
          <a:xfrm>
            <a:off x="10103996" y="2842496"/>
            <a:ext cx="1257875" cy="347614"/>
          </a:xfrm>
          <a:prstGeom prst="rect">
            <a:avLst/>
          </a:prstGeom>
          <a:noFill/>
          <a:ln>
            <a:noFill/>
          </a:ln>
        </p:spPr>
      </p:pic>
      <p:pic>
        <p:nvPicPr>
          <p:cNvPr id="445" name="Google Shape;445;p26"/>
          <p:cNvPicPr preferRelativeResize="0"/>
          <p:nvPr/>
        </p:nvPicPr>
        <p:blipFill rotWithShape="1">
          <a:blip r:embed="rId11">
            <a:alphaModFix/>
          </a:blip>
          <a:srcRect b="0" l="0" r="0" t="0"/>
          <a:stretch/>
        </p:blipFill>
        <p:spPr>
          <a:xfrm>
            <a:off x="7998967" y="2659026"/>
            <a:ext cx="775507" cy="856175"/>
          </a:xfrm>
          <a:prstGeom prst="rect">
            <a:avLst/>
          </a:prstGeom>
          <a:noFill/>
          <a:ln>
            <a:noFill/>
          </a:ln>
        </p:spPr>
      </p:pic>
      <p:pic>
        <p:nvPicPr>
          <p:cNvPr id="446" name="Google Shape;446;p26"/>
          <p:cNvPicPr preferRelativeResize="0"/>
          <p:nvPr/>
        </p:nvPicPr>
        <p:blipFill rotWithShape="1">
          <a:blip r:embed="rId12">
            <a:alphaModFix/>
          </a:blip>
          <a:srcRect b="0" l="0" r="0" t="0"/>
          <a:stretch/>
        </p:blipFill>
        <p:spPr>
          <a:xfrm>
            <a:off x="8138221" y="1788161"/>
            <a:ext cx="1077328" cy="484800"/>
          </a:xfrm>
          <a:prstGeom prst="rect">
            <a:avLst/>
          </a:prstGeom>
          <a:noFill/>
          <a:ln>
            <a:noFill/>
          </a:ln>
        </p:spPr>
      </p:pic>
      <p:sp>
        <p:nvSpPr>
          <p:cNvPr id="447" name="Google Shape;447;p26"/>
          <p:cNvSpPr/>
          <p:nvPr/>
        </p:nvSpPr>
        <p:spPr>
          <a:xfrm>
            <a:off x="7847545" y="1413092"/>
            <a:ext cx="3920100" cy="2548500"/>
          </a:xfrm>
          <a:prstGeom prst="roundRect">
            <a:avLst>
              <a:gd fmla="val 16667" name="adj"/>
            </a:avLst>
          </a:prstGeom>
          <a:noFill/>
          <a:ln cap="flat" cmpd="sng" w="28575">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Arial"/>
              <a:buNone/>
            </a:pPr>
            <a:r>
              <a:t/>
            </a:r>
            <a:endParaRPr sz="1800">
              <a:solidFill>
                <a:schemeClr val="accent2"/>
              </a:solidFill>
              <a:latin typeface="Arial"/>
              <a:ea typeface="Arial"/>
              <a:cs typeface="Arial"/>
              <a:sym typeface="Arial"/>
            </a:endParaRPr>
          </a:p>
        </p:txBody>
      </p:sp>
      <p:sp>
        <p:nvSpPr>
          <p:cNvPr id="448" name="Google Shape;448;p26"/>
          <p:cNvSpPr/>
          <p:nvPr/>
        </p:nvSpPr>
        <p:spPr>
          <a:xfrm flipH="1" rot="10800000">
            <a:off x="3738118" y="4077913"/>
            <a:ext cx="657900" cy="806400"/>
          </a:xfrm>
          <a:prstGeom prst="bentArrow">
            <a:avLst>
              <a:gd fmla="val 25000" name="adj1"/>
              <a:gd fmla="val 25000" name="adj2"/>
              <a:gd fmla="val 25000" name="adj3"/>
              <a:gd fmla="val 43750" name="adj4"/>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Arial"/>
              <a:buNone/>
            </a:pPr>
            <a:r>
              <a:t/>
            </a:r>
            <a:endParaRPr sz="1800">
              <a:solidFill>
                <a:srgbClr val="FF0000"/>
              </a:solidFill>
              <a:latin typeface="Arial"/>
              <a:ea typeface="Arial"/>
              <a:cs typeface="Arial"/>
              <a:sym typeface="Arial"/>
            </a:endParaRPr>
          </a:p>
        </p:txBody>
      </p:sp>
      <p:pic>
        <p:nvPicPr>
          <p:cNvPr id="449" name="Google Shape;449;p26"/>
          <p:cNvPicPr preferRelativeResize="0"/>
          <p:nvPr/>
        </p:nvPicPr>
        <p:blipFill rotWithShape="1">
          <a:blip r:embed="rId13">
            <a:alphaModFix/>
          </a:blip>
          <a:srcRect b="0" l="0" r="0" t="0"/>
          <a:stretch/>
        </p:blipFill>
        <p:spPr>
          <a:xfrm>
            <a:off x="4583951" y="4376842"/>
            <a:ext cx="737251" cy="737251"/>
          </a:xfrm>
          <a:prstGeom prst="rect">
            <a:avLst/>
          </a:prstGeom>
          <a:noFill/>
          <a:ln>
            <a:noFill/>
          </a:ln>
        </p:spPr>
      </p:pic>
      <p:sp>
        <p:nvSpPr>
          <p:cNvPr id="450" name="Google Shape;450;p26"/>
          <p:cNvSpPr txBox="1"/>
          <p:nvPr/>
        </p:nvSpPr>
        <p:spPr>
          <a:xfrm>
            <a:off x="5452744" y="4520917"/>
            <a:ext cx="3079800" cy="44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US" sz="1600">
                <a:solidFill>
                  <a:schemeClr val="accent2"/>
                </a:solidFill>
                <a:latin typeface="Arial"/>
                <a:ea typeface="Arial"/>
                <a:cs typeface="Arial"/>
                <a:sym typeface="Arial"/>
              </a:rPr>
              <a:t>searching knowledge graph…</a:t>
            </a:r>
            <a:endParaRPr i="0" sz="1600" u="none" cap="none" strike="noStrike">
              <a:solidFill>
                <a:schemeClr val="accent2"/>
              </a:solidFill>
              <a:latin typeface="Arial"/>
              <a:ea typeface="Arial"/>
              <a:cs typeface="Arial"/>
              <a:sym typeface="Arial"/>
            </a:endParaRPr>
          </a:p>
        </p:txBody>
      </p:sp>
      <p:sp>
        <p:nvSpPr>
          <p:cNvPr id="451" name="Google Shape;451;p26"/>
          <p:cNvSpPr/>
          <p:nvPr/>
        </p:nvSpPr>
        <p:spPr>
          <a:xfrm>
            <a:off x="7245145" y="5123972"/>
            <a:ext cx="4522500" cy="1204800"/>
          </a:xfrm>
          <a:prstGeom prst="roundRect">
            <a:avLst>
              <a:gd fmla="val 16667" name="adj"/>
            </a:avLst>
          </a:prstGeom>
          <a:noFill/>
          <a:ln cap="flat" cmpd="sng" w="28575">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Arial"/>
              <a:buNone/>
            </a:pPr>
            <a:r>
              <a:t/>
            </a:r>
            <a:endParaRPr sz="1800">
              <a:solidFill>
                <a:schemeClr val="accent2"/>
              </a:solidFill>
              <a:latin typeface="Arial"/>
              <a:ea typeface="Arial"/>
              <a:cs typeface="Arial"/>
              <a:sym typeface="Arial"/>
            </a:endParaRPr>
          </a:p>
        </p:txBody>
      </p:sp>
      <p:pic>
        <p:nvPicPr>
          <p:cNvPr id="452" name="Google Shape;452;p26"/>
          <p:cNvPicPr preferRelativeResize="0"/>
          <p:nvPr/>
        </p:nvPicPr>
        <p:blipFill rotWithShape="1">
          <a:blip r:embed="rId14">
            <a:alphaModFix/>
          </a:blip>
          <a:srcRect b="0" l="0" r="0" t="0"/>
          <a:stretch/>
        </p:blipFill>
        <p:spPr>
          <a:xfrm>
            <a:off x="9175251" y="5624213"/>
            <a:ext cx="532524" cy="532524"/>
          </a:xfrm>
          <a:prstGeom prst="rect">
            <a:avLst/>
          </a:prstGeom>
          <a:noFill/>
          <a:ln>
            <a:noFill/>
          </a:ln>
        </p:spPr>
      </p:pic>
      <p:pic>
        <p:nvPicPr>
          <p:cNvPr id="453" name="Google Shape;453;p26"/>
          <p:cNvPicPr preferRelativeResize="0"/>
          <p:nvPr/>
        </p:nvPicPr>
        <p:blipFill rotWithShape="1">
          <a:blip r:embed="rId15">
            <a:alphaModFix/>
          </a:blip>
          <a:srcRect b="0" l="0" r="0" t="0"/>
          <a:stretch/>
        </p:blipFill>
        <p:spPr>
          <a:xfrm>
            <a:off x="10960838" y="5569837"/>
            <a:ext cx="586903" cy="586903"/>
          </a:xfrm>
          <a:prstGeom prst="rect">
            <a:avLst/>
          </a:prstGeom>
          <a:noFill/>
          <a:ln>
            <a:noFill/>
          </a:ln>
        </p:spPr>
      </p:pic>
      <p:pic>
        <p:nvPicPr>
          <p:cNvPr id="454" name="Google Shape;454;p26"/>
          <p:cNvPicPr preferRelativeResize="0"/>
          <p:nvPr/>
        </p:nvPicPr>
        <p:blipFill rotWithShape="1">
          <a:blip r:embed="rId16">
            <a:alphaModFix/>
          </a:blip>
          <a:srcRect b="0" l="0" r="0" t="0"/>
          <a:stretch/>
        </p:blipFill>
        <p:spPr>
          <a:xfrm>
            <a:off x="10126760" y="5614635"/>
            <a:ext cx="497310" cy="497310"/>
          </a:xfrm>
          <a:prstGeom prst="rect">
            <a:avLst/>
          </a:prstGeom>
          <a:noFill/>
          <a:ln>
            <a:noFill/>
          </a:ln>
        </p:spPr>
      </p:pic>
      <p:sp>
        <p:nvSpPr>
          <p:cNvPr id="455" name="Google Shape;455;p26"/>
          <p:cNvSpPr txBox="1"/>
          <p:nvPr/>
        </p:nvSpPr>
        <p:spPr>
          <a:xfrm>
            <a:off x="10933516" y="5327849"/>
            <a:ext cx="1038900" cy="278100"/>
          </a:xfrm>
          <a:prstGeom prst="rect">
            <a:avLst/>
          </a:prstGeom>
          <a:noFill/>
          <a:ln>
            <a:noFill/>
          </a:ln>
        </p:spPr>
        <p:txBody>
          <a:bodyPr anchorCtr="0" anchor="t" bIns="51000" lIns="51000" spcFirstLastPara="1" rIns="51000" wrap="square" tIns="51000">
            <a:noAutofit/>
          </a:bodyPr>
          <a:lstStyle/>
          <a:p>
            <a:pPr indent="0" lvl="0" marL="0" marR="0" rtl="0" algn="l">
              <a:lnSpc>
                <a:spcPct val="100000"/>
              </a:lnSpc>
              <a:spcBef>
                <a:spcPts val="0"/>
              </a:spcBef>
              <a:spcAft>
                <a:spcPts val="0"/>
              </a:spcAft>
              <a:buClr>
                <a:srgbClr val="000000"/>
              </a:buClr>
              <a:buSzPts val="967"/>
              <a:buFont typeface="Arial"/>
              <a:buNone/>
            </a:pPr>
            <a:r>
              <a:rPr b="1" lang="en-US" sz="966">
                <a:solidFill>
                  <a:srgbClr val="44546A"/>
                </a:solidFill>
                <a:latin typeface="Arial"/>
                <a:ea typeface="Arial"/>
                <a:cs typeface="Arial"/>
                <a:sym typeface="Arial"/>
              </a:rPr>
              <a:t>Database</a:t>
            </a:r>
            <a:endParaRPr b="1" i="0" sz="966" u="none" cap="none" strike="noStrike">
              <a:solidFill>
                <a:srgbClr val="44546A"/>
              </a:solidFill>
              <a:latin typeface="Arial"/>
              <a:ea typeface="Arial"/>
              <a:cs typeface="Arial"/>
              <a:sym typeface="Arial"/>
            </a:endParaRPr>
          </a:p>
        </p:txBody>
      </p:sp>
      <p:sp>
        <p:nvSpPr>
          <p:cNvPr id="456" name="Google Shape;456;p26"/>
          <p:cNvSpPr txBox="1"/>
          <p:nvPr/>
        </p:nvSpPr>
        <p:spPr>
          <a:xfrm>
            <a:off x="10026792" y="5327849"/>
            <a:ext cx="1038900" cy="278100"/>
          </a:xfrm>
          <a:prstGeom prst="rect">
            <a:avLst/>
          </a:prstGeom>
          <a:noFill/>
          <a:ln>
            <a:noFill/>
          </a:ln>
        </p:spPr>
        <p:txBody>
          <a:bodyPr anchorCtr="0" anchor="t" bIns="51000" lIns="51000" spcFirstLastPara="1" rIns="51000" wrap="square" tIns="51000">
            <a:noAutofit/>
          </a:bodyPr>
          <a:lstStyle/>
          <a:p>
            <a:pPr indent="0" lvl="0" marL="0" marR="0" rtl="0" algn="l">
              <a:lnSpc>
                <a:spcPct val="100000"/>
              </a:lnSpc>
              <a:spcBef>
                <a:spcPts val="0"/>
              </a:spcBef>
              <a:spcAft>
                <a:spcPts val="0"/>
              </a:spcAft>
              <a:buClr>
                <a:srgbClr val="000000"/>
              </a:buClr>
              <a:buSzPts val="967"/>
              <a:buFont typeface="Arial"/>
              <a:buNone/>
            </a:pPr>
            <a:r>
              <a:rPr b="1" lang="en-US" sz="966">
                <a:solidFill>
                  <a:srgbClr val="44546A"/>
                </a:solidFill>
                <a:latin typeface="Arial"/>
                <a:ea typeface="Arial"/>
                <a:cs typeface="Arial"/>
                <a:sym typeface="Arial"/>
              </a:rPr>
              <a:t>Endpoint</a:t>
            </a:r>
            <a:endParaRPr b="1" i="0" sz="966" u="none" cap="none" strike="noStrike">
              <a:solidFill>
                <a:srgbClr val="44546A"/>
              </a:solidFill>
              <a:latin typeface="Arial"/>
              <a:ea typeface="Arial"/>
              <a:cs typeface="Arial"/>
              <a:sym typeface="Arial"/>
            </a:endParaRPr>
          </a:p>
        </p:txBody>
      </p:sp>
      <p:sp>
        <p:nvSpPr>
          <p:cNvPr id="457" name="Google Shape;457;p26"/>
          <p:cNvSpPr txBox="1"/>
          <p:nvPr/>
        </p:nvSpPr>
        <p:spPr>
          <a:xfrm>
            <a:off x="9006728" y="5327849"/>
            <a:ext cx="1038900" cy="278100"/>
          </a:xfrm>
          <a:prstGeom prst="rect">
            <a:avLst/>
          </a:prstGeom>
          <a:noFill/>
          <a:ln>
            <a:noFill/>
          </a:ln>
        </p:spPr>
        <p:txBody>
          <a:bodyPr anchorCtr="0" anchor="t" bIns="51000" lIns="51000" spcFirstLastPara="1" rIns="51000" wrap="square" tIns="51000">
            <a:noAutofit/>
          </a:bodyPr>
          <a:lstStyle/>
          <a:p>
            <a:pPr indent="0" lvl="0" marL="0" marR="0" rtl="0" algn="l">
              <a:lnSpc>
                <a:spcPct val="100000"/>
              </a:lnSpc>
              <a:spcBef>
                <a:spcPts val="0"/>
              </a:spcBef>
              <a:spcAft>
                <a:spcPts val="0"/>
              </a:spcAft>
              <a:buClr>
                <a:srgbClr val="000000"/>
              </a:buClr>
              <a:buSzPts val="967"/>
              <a:buFont typeface="Arial"/>
              <a:buNone/>
            </a:pPr>
            <a:r>
              <a:rPr b="1" lang="en-US" sz="966">
                <a:solidFill>
                  <a:srgbClr val="44546A"/>
                </a:solidFill>
                <a:latin typeface="Arial"/>
                <a:ea typeface="Arial"/>
                <a:cs typeface="Arial"/>
                <a:sym typeface="Arial"/>
              </a:rPr>
              <a:t>Web Interface</a:t>
            </a:r>
            <a:endParaRPr b="1" i="0" sz="966" u="none" cap="none" strike="noStrike">
              <a:solidFill>
                <a:srgbClr val="44546A"/>
              </a:solidFill>
              <a:latin typeface="Arial"/>
              <a:ea typeface="Arial"/>
              <a:cs typeface="Arial"/>
              <a:sym typeface="Arial"/>
            </a:endParaRPr>
          </a:p>
        </p:txBody>
      </p:sp>
      <p:cxnSp>
        <p:nvCxnSpPr>
          <p:cNvPr id="458" name="Google Shape;458;p26"/>
          <p:cNvCxnSpPr/>
          <p:nvPr/>
        </p:nvCxnSpPr>
        <p:spPr>
          <a:xfrm flipH="1">
            <a:off x="10652926" y="5820654"/>
            <a:ext cx="258000" cy="1500"/>
          </a:xfrm>
          <a:prstGeom prst="straightConnector1">
            <a:avLst/>
          </a:prstGeom>
          <a:noFill/>
          <a:ln cap="flat" cmpd="sng" w="9525">
            <a:solidFill>
              <a:srgbClr val="44546A"/>
            </a:solidFill>
            <a:prstDash val="solid"/>
            <a:round/>
            <a:headEnd len="sm" w="sm" type="triangle"/>
            <a:tailEnd len="sm" w="sm" type="none"/>
          </a:ln>
        </p:spPr>
      </p:cxnSp>
      <p:cxnSp>
        <p:nvCxnSpPr>
          <p:cNvPr id="459" name="Google Shape;459;p26"/>
          <p:cNvCxnSpPr/>
          <p:nvPr/>
        </p:nvCxnSpPr>
        <p:spPr>
          <a:xfrm flipH="1">
            <a:off x="9746202" y="5820654"/>
            <a:ext cx="258000" cy="1500"/>
          </a:xfrm>
          <a:prstGeom prst="straightConnector1">
            <a:avLst/>
          </a:prstGeom>
          <a:noFill/>
          <a:ln cap="flat" cmpd="sng" w="9525">
            <a:solidFill>
              <a:srgbClr val="44546A"/>
            </a:solidFill>
            <a:prstDash val="solid"/>
            <a:round/>
            <a:headEnd len="sm" w="sm" type="triangle"/>
            <a:tailEnd len="sm" w="sm" type="none"/>
          </a:ln>
        </p:spPr>
      </p:cxnSp>
      <p:pic>
        <p:nvPicPr>
          <p:cNvPr id="460" name="Google Shape;460;p26"/>
          <p:cNvPicPr preferRelativeResize="0"/>
          <p:nvPr/>
        </p:nvPicPr>
        <p:blipFill rotWithShape="1">
          <a:blip r:embed="rId17">
            <a:alphaModFix/>
          </a:blip>
          <a:srcRect b="0" l="0" r="0" t="0"/>
          <a:stretch/>
        </p:blipFill>
        <p:spPr>
          <a:xfrm>
            <a:off x="7370103" y="5597034"/>
            <a:ext cx="1401400" cy="532525"/>
          </a:xfrm>
          <a:prstGeom prst="rect">
            <a:avLst/>
          </a:prstGeom>
          <a:noFill/>
          <a:ln>
            <a:noFill/>
          </a:ln>
        </p:spPr>
      </p:pic>
      <p:sp>
        <p:nvSpPr>
          <p:cNvPr id="461" name="Google Shape;461;p26"/>
          <p:cNvSpPr txBox="1"/>
          <p:nvPr/>
        </p:nvSpPr>
        <p:spPr>
          <a:xfrm>
            <a:off x="7565172" y="5337388"/>
            <a:ext cx="1758900" cy="256800"/>
          </a:xfrm>
          <a:prstGeom prst="rect">
            <a:avLst/>
          </a:prstGeom>
          <a:noFill/>
          <a:ln>
            <a:noFill/>
          </a:ln>
        </p:spPr>
        <p:txBody>
          <a:bodyPr anchorCtr="0" anchor="t" bIns="53600" lIns="53600" spcFirstLastPara="1" rIns="53600" wrap="square" tIns="53600">
            <a:spAutoFit/>
          </a:bodyPr>
          <a:lstStyle/>
          <a:p>
            <a:pPr indent="0" lvl="0" marL="0" marR="0" rtl="0" algn="l">
              <a:spcBef>
                <a:spcPts val="0"/>
              </a:spcBef>
              <a:spcAft>
                <a:spcPts val="0"/>
              </a:spcAft>
              <a:buClr>
                <a:srgbClr val="FFFFFF"/>
              </a:buClr>
              <a:buSzPts val="964"/>
              <a:buFont typeface="Roboto"/>
              <a:buNone/>
            </a:pPr>
            <a:r>
              <a:rPr lang="en-US" sz="964">
                <a:solidFill>
                  <a:srgbClr val="FFFFFF"/>
                </a:solidFill>
                <a:highlight>
                  <a:srgbClr val="7BC769"/>
                </a:highlight>
                <a:latin typeface="Roboto"/>
                <a:ea typeface="Roboto"/>
                <a:cs typeface="Roboto"/>
                <a:sym typeface="Roboto"/>
              </a:rPr>
              <a:t>Automating Web UI</a:t>
            </a:r>
            <a:endParaRPr sz="906">
              <a:solidFill>
                <a:schemeClr val="dk1"/>
              </a:solidFill>
              <a:latin typeface="Arial"/>
              <a:ea typeface="Arial"/>
              <a:cs typeface="Arial"/>
              <a:sym typeface="Arial"/>
            </a:endParaRPr>
          </a:p>
        </p:txBody>
      </p:sp>
      <p:cxnSp>
        <p:nvCxnSpPr>
          <p:cNvPr id="462" name="Google Shape;462;p26"/>
          <p:cNvCxnSpPr/>
          <p:nvPr/>
        </p:nvCxnSpPr>
        <p:spPr>
          <a:xfrm flipH="1">
            <a:off x="8844382" y="5815876"/>
            <a:ext cx="258000" cy="1500"/>
          </a:xfrm>
          <a:prstGeom prst="straightConnector1">
            <a:avLst/>
          </a:prstGeom>
          <a:noFill/>
          <a:ln cap="flat" cmpd="sng" w="9525">
            <a:solidFill>
              <a:srgbClr val="44546A"/>
            </a:solidFill>
            <a:prstDash val="solid"/>
            <a:round/>
            <a:headEnd len="sm" w="sm" type="triangle"/>
            <a:tailEnd len="sm" w="sm"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27"/>
          <p:cNvSpPr/>
          <p:nvPr/>
        </p:nvSpPr>
        <p:spPr>
          <a:xfrm>
            <a:off x="0" y="5706001"/>
            <a:ext cx="12192000" cy="115199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69" name="Google Shape;469;p27"/>
          <p:cNvSpPr txBox="1"/>
          <p:nvPr>
            <p:ph idx="11" type="ftr"/>
          </p:nvPr>
        </p:nvSpPr>
        <p:spPr>
          <a:xfrm>
            <a:off x="6033600" y="6210000"/>
            <a:ext cx="4993200" cy="648000"/>
          </a:xfrm>
          <a:prstGeom prst="rect">
            <a:avLst/>
          </a:prstGeom>
          <a:noFill/>
          <a:ln>
            <a:noFill/>
          </a:ln>
        </p:spPr>
        <p:txBody>
          <a:bodyPr anchorCtr="0" anchor="ctr" bIns="0" lIns="0" spcFirstLastPara="1" rIns="180000" wrap="square" tIns="0">
            <a:noAutofit/>
          </a:bodyPr>
          <a:lstStyle/>
          <a:p>
            <a:pPr indent="0" lvl="0" marL="0" rtl="0" algn="r">
              <a:spcBef>
                <a:spcPts val="0"/>
              </a:spcBef>
              <a:spcAft>
                <a:spcPts val="0"/>
              </a:spcAft>
              <a:buNone/>
            </a:pPr>
            <a:r>
              <a:rPr lang="en-US"/>
              <a:t>Faculty, department, unit ...</a:t>
            </a:r>
            <a:endParaRPr/>
          </a:p>
        </p:txBody>
      </p:sp>
      <p:sp>
        <p:nvSpPr>
          <p:cNvPr id="470" name="Google Shape;470;p27"/>
          <p:cNvSpPr txBox="1"/>
          <p:nvPr>
            <p:ph idx="12" type="sldNum"/>
          </p:nvPr>
        </p:nvSpPr>
        <p:spPr>
          <a:xfrm>
            <a:off x="576000" y="6210000"/>
            <a:ext cx="648000" cy="648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471" name="Google Shape;471;p27"/>
          <p:cNvSpPr txBox="1"/>
          <p:nvPr>
            <p:ph type="title"/>
          </p:nvPr>
        </p:nvSpPr>
        <p:spPr>
          <a:xfrm>
            <a:off x="575400" y="377516"/>
            <a:ext cx="11041200" cy="1373791"/>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dk2"/>
              </a:buClr>
              <a:buSzPts val="3600"/>
              <a:buFont typeface="Arial"/>
              <a:buNone/>
            </a:pPr>
            <a:r>
              <a:rPr lang="en-US" sz="3600"/>
              <a:t>Demo: Natural Language Data Exploration with LLMs</a:t>
            </a:r>
            <a:br>
              <a:rPr lang="en-US" sz="3600"/>
            </a:br>
            <a:endParaRPr sz="3600"/>
          </a:p>
        </p:txBody>
      </p:sp>
      <p:pic>
        <p:nvPicPr>
          <p:cNvPr descr="A screenshot of a chat&#10;&#10;AI-generated content may be incorrect." id="472" name="Google Shape;472;p27"/>
          <p:cNvPicPr preferRelativeResize="0"/>
          <p:nvPr/>
        </p:nvPicPr>
        <p:blipFill rotWithShape="1">
          <a:blip r:embed="rId3">
            <a:alphaModFix/>
          </a:blip>
          <a:srcRect b="0" l="0" r="0" t="0"/>
          <a:stretch/>
        </p:blipFill>
        <p:spPr>
          <a:xfrm>
            <a:off x="2834384" y="2467373"/>
            <a:ext cx="6398432" cy="28759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28"/>
          <p:cNvSpPr/>
          <p:nvPr/>
        </p:nvSpPr>
        <p:spPr>
          <a:xfrm>
            <a:off x="0" y="5706001"/>
            <a:ext cx="12192000" cy="115199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79" name="Google Shape;479;p28"/>
          <p:cNvSpPr txBox="1"/>
          <p:nvPr>
            <p:ph idx="11" type="ftr"/>
          </p:nvPr>
        </p:nvSpPr>
        <p:spPr>
          <a:xfrm>
            <a:off x="6033600" y="6210000"/>
            <a:ext cx="4993200" cy="648000"/>
          </a:xfrm>
          <a:prstGeom prst="rect">
            <a:avLst/>
          </a:prstGeom>
          <a:noFill/>
          <a:ln>
            <a:noFill/>
          </a:ln>
        </p:spPr>
        <p:txBody>
          <a:bodyPr anchorCtr="0" anchor="ctr" bIns="0" lIns="0" spcFirstLastPara="1" rIns="180000" wrap="square" tIns="0">
            <a:noAutofit/>
          </a:bodyPr>
          <a:lstStyle/>
          <a:p>
            <a:pPr indent="0" lvl="0" marL="0" rtl="0" algn="r">
              <a:spcBef>
                <a:spcPts val="0"/>
              </a:spcBef>
              <a:spcAft>
                <a:spcPts val="0"/>
              </a:spcAft>
              <a:buNone/>
            </a:pPr>
            <a:r>
              <a:rPr lang="en-US"/>
              <a:t>Faculty, department, unit ...</a:t>
            </a:r>
            <a:endParaRPr/>
          </a:p>
        </p:txBody>
      </p:sp>
      <p:sp>
        <p:nvSpPr>
          <p:cNvPr id="480" name="Google Shape;480;p28"/>
          <p:cNvSpPr txBox="1"/>
          <p:nvPr>
            <p:ph idx="12" type="sldNum"/>
          </p:nvPr>
        </p:nvSpPr>
        <p:spPr>
          <a:xfrm>
            <a:off x="576000" y="6210000"/>
            <a:ext cx="648000" cy="648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481" name="Google Shape;481;p28"/>
          <p:cNvSpPr txBox="1"/>
          <p:nvPr>
            <p:ph type="title"/>
          </p:nvPr>
        </p:nvSpPr>
        <p:spPr>
          <a:xfrm>
            <a:off x="576000" y="207036"/>
            <a:ext cx="11263074" cy="11520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dk2"/>
              </a:buClr>
              <a:buSzPts val="3600"/>
              <a:buFont typeface="Arial"/>
              <a:buNone/>
            </a:pPr>
            <a:r>
              <a:rPr lang="en-US" sz="3600"/>
              <a:t>The importance of data understanding across applications</a:t>
            </a:r>
            <a:endParaRPr/>
          </a:p>
        </p:txBody>
      </p:sp>
      <p:sp>
        <p:nvSpPr>
          <p:cNvPr id="482" name="Google Shape;482;p28"/>
          <p:cNvSpPr txBox="1"/>
          <p:nvPr/>
        </p:nvSpPr>
        <p:spPr>
          <a:xfrm>
            <a:off x="574800" y="1748262"/>
            <a:ext cx="11264274" cy="3095794"/>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We showed how data understanding:</a:t>
            </a:r>
            <a:endParaRPr/>
          </a:p>
          <a:p>
            <a:pPr indent="0" lvl="0" marL="0" marR="0" rtl="0" algn="l">
              <a:lnSpc>
                <a:spcPct val="100000"/>
              </a:lnSpc>
              <a:spcBef>
                <a:spcPts val="1000"/>
              </a:spcBef>
              <a:spcAft>
                <a:spcPts val="0"/>
              </a:spcAft>
              <a:buClr>
                <a:schemeClr val="dk1"/>
              </a:buClr>
              <a:buSzPts val="2400"/>
              <a:buFont typeface="Arial"/>
              <a:buNone/>
            </a:pPr>
            <a:r>
              <a:rPr lang="en-US" sz="2400">
                <a:solidFill>
                  <a:schemeClr val="dk1"/>
                </a:solidFill>
                <a:latin typeface="Arial"/>
                <a:ea typeface="Arial"/>
                <a:cs typeface="Arial"/>
                <a:sym typeface="Arial"/>
              </a:rPr>
              <a:t>a. Can be achieved with data retrieval or LLM techniques</a:t>
            </a:r>
            <a:endParaRPr/>
          </a:p>
          <a:p>
            <a:pPr indent="0" lvl="0" marL="0" marR="0" rtl="0" algn="l">
              <a:lnSpc>
                <a:spcPct val="100000"/>
              </a:lnSpc>
              <a:spcBef>
                <a:spcPts val="100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pic>
        <p:nvPicPr>
          <p:cNvPr descr="A screenshot of a computer&#10;&#10;Description automatically generated" id="483" name="Google Shape;483;p28"/>
          <p:cNvPicPr preferRelativeResize="0"/>
          <p:nvPr/>
        </p:nvPicPr>
        <p:blipFill rotWithShape="1">
          <a:blip r:embed="rId3">
            <a:alphaModFix/>
          </a:blip>
          <a:srcRect b="0" l="0" r="0" t="0"/>
          <a:stretch/>
        </p:blipFill>
        <p:spPr>
          <a:xfrm>
            <a:off x="6531400" y="3806364"/>
            <a:ext cx="4236993" cy="1745676"/>
          </a:xfrm>
          <a:prstGeom prst="rect">
            <a:avLst/>
          </a:prstGeom>
          <a:noFill/>
          <a:ln>
            <a:noFill/>
          </a:ln>
        </p:spPr>
      </p:pic>
      <p:pic>
        <p:nvPicPr>
          <p:cNvPr descr="A screenshot of a computer&#10;&#10;AI-generated content may be incorrect." id="484" name="Google Shape;484;p28"/>
          <p:cNvPicPr preferRelativeResize="0"/>
          <p:nvPr/>
        </p:nvPicPr>
        <p:blipFill rotWithShape="1">
          <a:blip r:embed="rId4">
            <a:alphaModFix/>
          </a:blip>
          <a:srcRect b="0" l="0" r="0" t="0"/>
          <a:stretch/>
        </p:blipFill>
        <p:spPr>
          <a:xfrm>
            <a:off x="1224000" y="3577124"/>
            <a:ext cx="3265749" cy="260526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29"/>
          <p:cNvSpPr/>
          <p:nvPr/>
        </p:nvSpPr>
        <p:spPr>
          <a:xfrm>
            <a:off x="0" y="5706001"/>
            <a:ext cx="12192000" cy="115199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91" name="Google Shape;491;p29"/>
          <p:cNvSpPr txBox="1"/>
          <p:nvPr>
            <p:ph idx="11" type="ftr"/>
          </p:nvPr>
        </p:nvSpPr>
        <p:spPr>
          <a:xfrm>
            <a:off x="6033600" y="6210000"/>
            <a:ext cx="4993200" cy="648000"/>
          </a:xfrm>
          <a:prstGeom prst="rect">
            <a:avLst/>
          </a:prstGeom>
          <a:noFill/>
          <a:ln>
            <a:noFill/>
          </a:ln>
        </p:spPr>
        <p:txBody>
          <a:bodyPr anchorCtr="0" anchor="ctr" bIns="0" lIns="0" spcFirstLastPara="1" rIns="180000" wrap="square" tIns="0">
            <a:noAutofit/>
          </a:bodyPr>
          <a:lstStyle/>
          <a:p>
            <a:pPr indent="0" lvl="0" marL="0" rtl="0" algn="r">
              <a:spcBef>
                <a:spcPts val="0"/>
              </a:spcBef>
              <a:spcAft>
                <a:spcPts val="0"/>
              </a:spcAft>
              <a:buNone/>
            </a:pPr>
            <a:r>
              <a:rPr lang="en-US"/>
              <a:t>Faculty, department, unit ...</a:t>
            </a:r>
            <a:endParaRPr/>
          </a:p>
        </p:txBody>
      </p:sp>
      <p:sp>
        <p:nvSpPr>
          <p:cNvPr id="492" name="Google Shape;492;p29"/>
          <p:cNvSpPr txBox="1"/>
          <p:nvPr>
            <p:ph idx="12" type="sldNum"/>
          </p:nvPr>
        </p:nvSpPr>
        <p:spPr>
          <a:xfrm>
            <a:off x="576000" y="6210000"/>
            <a:ext cx="648000" cy="648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493" name="Google Shape;493;p29"/>
          <p:cNvSpPr txBox="1"/>
          <p:nvPr>
            <p:ph type="title"/>
          </p:nvPr>
        </p:nvSpPr>
        <p:spPr>
          <a:xfrm>
            <a:off x="576000" y="207036"/>
            <a:ext cx="11263074" cy="11520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dk2"/>
              </a:buClr>
              <a:buSzPts val="3600"/>
              <a:buFont typeface="Arial"/>
              <a:buNone/>
            </a:pPr>
            <a:r>
              <a:rPr lang="en-US" sz="3600"/>
              <a:t>The importance of data understanding across applications</a:t>
            </a:r>
            <a:endParaRPr/>
          </a:p>
        </p:txBody>
      </p:sp>
      <p:sp>
        <p:nvSpPr>
          <p:cNvPr id="494" name="Google Shape;494;p29"/>
          <p:cNvSpPr txBox="1"/>
          <p:nvPr/>
        </p:nvSpPr>
        <p:spPr>
          <a:xfrm>
            <a:off x="574800" y="1748262"/>
            <a:ext cx="11264274" cy="3095794"/>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We showed how data understanding:</a:t>
            </a:r>
            <a:endParaRPr/>
          </a:p>
          <a:p>
            <a:pPr indent="0" lvl="0" marL="0" marR="0" rtl="0" algn="l">
              <a:lnSpc>
                <a:spcPct val="100000"/>
              </a:lnSpc>
              <a:spcBef>
                <a:spcPts val="1000"/>
              </a:spcBef>
              <a:spcAft>
                <a:spcPts val="0"/>
              </a:spcAft>
              <a:buClr>
                <a:schemeClr val="dk1"/>
              </a:buClr>
              <a:buSzPts val="2400"/>
              <a:buFont typeface="Arial"/>
              <a:buNone/>
            </a:pPr>
            <a:r>
              <a:rPr lang="en-US" sz="2400">
                <a:solidFill>
                  <a:schemeClr val="dk1"/>
                </a:solidFill>
                <a:latin typeface="Arial"/>
                <a:ea typeface="Arial"/>
                <a:cs typeface="Arial"/>
                <a:sym typeface="Arial"/>
              </a:rPr>
              <a:t>b. Enables data enrichment</a:t>
            </a:r>
            <a:endParaRPr/>
          </a:p>
        </p:txBody>
      </p:sp>
      <p:pic>
        <p:nvPicPr>
          <p:cNvPr descr="A screenshot of a computer&#10;&#10;AI-generated content may be incorrect." id="495" name="Google Shape;495;p29"/>
          <p:cNvPicPr preferRelativeResize="0"/>
          <p:nvPr/>
        </p:nvPicPr>
        <p:blipFill rotWithShape="1">
          <a:blip r:embed="rId3">
            <a:alphaModFix/>
          </a:blip>
          <a:srcRect b="0" l="0" r="0" t="0"/>
          <a:stretch/>
        </p:blipFill>
        <p:spPr>
          <a:xfrm>
            <a:off x="3286045" y="2977430"/>
            <a:ext cx="5495110" cy="340247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3"/>
          <p:cNvSpPr/>
          <p:nvPr/>
        </p:nvSpPr>
        <p:spPr>
          <a:xfrm>
            <a:off x="0" y="5706001"/>
            <a:ext cx="12192000" cy="115199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3" name="Google Shape;143;p3"/>
          <p:cNvSpPr txBox="1"/>
          <p:nvPr>
            <p:ph idx="11" type="ftr"/>
          </p:nvPr>
        </p:nvSpPr>
        <p:spPr>
          <a:xfrm>
            <a:off x="6033600" y="6210000"/>
            <a:ext cx="4993200" cy="648000"/>
          </a:xfrm>
          <a:prstGeom prst="rect">
            <a:avLst/>
          </a:prstGeom>
          <a:noFill/>
          <a:ln>
            <a:noFill/>
          </a:ln>
        </p:spPr>
        <p:txBody>
          <a:bodyPr anchorCtr="0" anchor="ctr" bIns="0" lIns="0" spcFirstLastPara="1" rIns="180000" wrap="square" tIns="0">
            <a:noAutofit/>
          </a:bodyPr>
          <a:lstStyle/>
          <a:p>
            <a:pPr indent="0" lvl="0" marL="0" rtl="0" algn="r">
              <a:spcBef>
                <a:spcPts val="0"/>
              </a:spcBef>
              <a:spcAft>
                <a:spcPts val="0"/>
              </a:spcAft>
              <a:buNone/>
            </a:pPr>
            <a:r>
              <a:rPr lang="en-US"/>
              <a:t>Faculty, department, unit ...</a:t>
            </a:r>
            <a:endParaRPr/>
          </a:p>
        </p:txBody>
      </p:sp>
      <p:sp>
        <p:nvSpPr>
          <p:cNvPr id="144" name="Google Shape;144;p3"/>
          <p:cNvSpPr txBox="1"/>
          <p:nvPr>
            <p:ph idx="12" type="sldNum"/>
          </p:nvPr>
        </p:nvSpPr>
        <p:spPr>
          <a:xfrm>
            <a:off x="576000" y="6210000"/>
            <a:ext cx="648000" cy="648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145" name="Google Shape;145;p3"/>
          <p:cNvSpPr txBox="1"/>
          <p:nvPr>
            <p:ph type="title"/>
          </p:nvPr>
        </p:nvSpPr>
        <p:spPr>
          <a:xfrm>
            <a:off x="576000" y="207036"/>
            <a:ext cx="11041200" cy="11520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dk2"/>
              </a:buClr>
              <a:buSzPts val="3600"/>
              <a:buFont typeface="Arial"/>
              <a:buNone/>
            </a:pPr>
            <a:r>
              <a:rPr lang="en-US" sz="3600"/>
              <a:t>… but presents many challenges</a:t>
            </a:r>
            <a:endParaRPr/>
          </a:p>
        </p:txBody>
      </p:sp>
      <p:sp>
        <p:nvSpPr>
          <p:cNvPr id="146" name="Google Shape;146;p3"/>
          <p:cNvSpPr txBox="1"/>
          <p:nvPr>
            <p:ph idx="1" type="body"/>
          </p:nvPr>
        </p:nvSpPr>
        <p:spPr>
          <a:xfrm>
            <a:off x="574800" y="1314310"/>
            <a:ext cx="8264400" cy="3095794"/>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rPr lang="en-US"/>
              <a:t>Data understanding challenges:</a:t>
            </a:r>
            <a:endParaRPr/>
          </a:p>
          <a:p>
            <a:pPr indent="-171450" lvl="0" marL="171450" rtl="0" algn="l">
              <a:lnSpc>
                <a:spcPct val="100000"/>
              </a:lnSpc>
              <a:spcBef>
                <a:spcPts val="1000"/>
              </a:spcBef>
              <a:spcAft>
                <a:spcPts val="0"/>
              </a:spcAft>
              <a:buClr>
                <a:schemeClr val="dk1"/>
              </a:buClr>
              <a:buSzPts val="2400"/>
              <a:buFont typeface="Arial"/>
              <a:buChar char="•"/>
            </a:pPr>
            <a:r>
              <a:rPr lang="en-US" sz="2400"/>
              <a:t>Low quality of data (e.g. missing data or lack of structure)</a:t>
            </a:r>
            <a:endParaRPr/>
          </a:p>
          <a:p>
            <a:pPr indent="-171450" lvl="0" marL="171450" rtl="0" algn="l">
              <a:lnSpc>
                <a:spcPct val="100000"/>
              </a:lnSpc>
              <a:spcBef>
                <a:spcPts val="1000"/>
              </a:spcBef>
              <a:spcAft>
                <a:spcPts val="0"/>
              </a:spcAft>
              <a:buClr>
                <a:schemeClr val="dk1"/>
              </a:buClr>
              <a:buSzPts val="2400"/>
              <a:buFont typeface="Arial"/>
              <a:buChar char="•"/>
            </a:pPr>
            <a:r>
              <a:rPr lang="en-US" sz="2400"/>
              <a:t>Data ambiguity </a:t>
            </a:r>
            <a:r>
              <a:rPr lang="en-US"/>
              <a:t>(m</a:t>
            </a:r>
            <a:r>
              <a:rPr lang="en-US" sz="2400"/>
              <a:t>eaning changes depending on context)</a:t>
            </a:r>
            <a:endParaRPr/>
          </a:p>
          <a:p>
            <a:pPr indent="-171450" lvl="0" marL="171450" rtl="0" algn="l">
              <a:lnSpc>
                <a:spcPct val="100000"/>
              </a:lnSpc>
              <a:spcBef>
                <a:spcPts val="1000"/>
              </a:spcBef>
              <a:spcAft>
                <a:spcPts val="0"/>
              </a:spcAft>
              <a:buClr>
                <a:schemeClr val="dk1"/>
              </a:buClr>
              <a:buSzPts val="2400"/>
              <a:buFont typeface="Arial"/>
              <a:buChar char="•"/>
            </a:pPr>
            <a:r>
              <a:rPr lang="en-US" sz="2400"/>
              <a:t>Understandin</a:t>
            </a:r>
            <a:r>
              <a:rPr lang="en-US"/>
              <a:t>g varies depending on the task</a:t>
            </a:r>
            <a:endParaRPr sz="2400"/>
          </a:p>
          <a:p>
            <a:pPr indent="0" lvl="0" marL="0" rtl="0" algn="l">
              <a:lnSpc>
                <a:spcPct val="100000"/>
              </a:lnSpc>
              <a:spcBef>
                <a:spcPts val="1000"/>
              </a:spcBef>
              <a:spcAft>
                <a:spcPts val="0"/>
              </a:spcAft>
              <a:buClr>
                <a:schemeClr val="dk1"/>
              </a:buClr>
              <a:buSzPts val="2400"/>
              <a:buNone/>
            </a:pPr>
            <a:r>
              <a:t/>
            </a:r>
            <a:endParaRPr/>
          </a:p>
        </p:txBody>
      </p:sp>
      <p:pic>
        <p:nvPicPr>
          <p:cNvPr descr="A list of food items&#10;&#10;AI-generated content may be incorrect." id="147" name="Google Shape;147;p3"/>
          <p:cNvPicPr preferRelativeResize="0"/>
          <p:nvPr/>
        </p:nvPicPr>
        <p:blipFill rotWithShape="1">
          <a:blip r:embed="rId3">
            <a:alphaModFix/>
          </a:blip>
          <a:srcRect b="0" l="0" r="0" t="0"/>
          <a:stretch/>
        </p:blipFill>
        <p:spPr>
          <a:xfrm>
            <a:off x="3331326" y="3703029"/>
            <a:ext cx="5404548" cy="294793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30"/>
          <p:cNvSpPr/>
          <p:nvPr/>
        </p:nvSpPr>
        <p:spPr>
          <a:xfrm>
            <a:off x="0" y="5706001"/>
            <a:ext cx="12192000" cy="115199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02" name="Google Shape;502;p30"/>
          <p:cNvSpPr txBox="1"/>
          <p:nvPr>
            <p:ph idx="11" type="ftr"/>
          </p:nvPr>
        </p:nvSpPr>
        <p:spPr>
          <a:xfrm>
            <a:off x="6033600" y="6210000"/>
            <a:ext cx="4993200" cy="648000"/>
          </a:xfrm>
          <a:prstGeom prst="rect">
            <a:avLst/>
          </a:prstGeom>
          <a:noFill/>
          <a:ln>
            <a:noFill/>
          </a:ln>
        </p:spPr>
        <p:txBody>
          <a:bodyPr anchorCtr="0" anchor="ctr" bIns="0" lIns="0" spcFirstLastPara="1" rIns="180000" wrap="square" tIns="0">
            <a:noAutofit/>
          </a:bodyPr>
          <a:lstStyle/>
          <a:p>
            <a:pPr indent="0" lvl="0" marL="0" rtl="0" algn="r">
              <a:spcBef>
                <a:spcPts val="0"/>
              </a:spcBef>
              <a:spcAft>
                <a:spcPts val="0"/>
              </a:spcAft>
              <a:buNone/>
            </a:pPr>
            <a:r>
              <a:rPr lang="en-US"/>
              <a:t>Faculty, department, unit ...</a:t>
            </a:r>
            <a:endParaRPr/>
          </a:p>
        </p:txBody>
      </p:sp>
      <p:sp>
        <p:nvSpPr>
          <p:cNvPr id="503" name="Google Shape;503;p30"/>
          <p:cNvSpPr txBox="1"/>
          <p:nvPr>
            <p:ph idx="12" type="sldNum"/>
          </p:nvPr>
        </p:nvSpPr>
        <p:spPr>
          <a:xfrm>
            <a:off x="576000" y="6210000"/>
            <a:ext cx="648000" cy="648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504" name="Google Shape;504;p30"/>
          <p:cNvSpPr txBox="1"/>
          <p:nvPr>
            <p:ph type="title"/>
          </p:nvPr>
        </p:nvSpPr>
        <p:spPr>
          <a:xfrm>
            <a:off x="576000" y="207036"/>
            <a:ext cx="11263074" cy="11520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dk2"/>
              </a:buClr>
              <a:buSzPts val="3600"/>
              <a:buFont typeface="Arial"/>
              <a:buNone/>
            </a:pPr>
            <a:r>
              <a:rPr lang="en-US" sz="3600"/>
              <a:t>The importance of data understanding across applications</a:t>
            </a:r>
            <a:endParaRPr/>
          </a:p>
        </p:txBody>
      </p:sp>
      <p:sp>
        <p:nvSpPr>
          <p:cNvPr id="505" name="Google Shape;505;p30"/>
          <p:cNvSpPr txBox="1"/>
          <p:nvPr/>
        </p:nvSpPr>
        <p:spPr>
          <a:xfrm>
            <a:off x="574800" y="1748262"/>
            <a:ext cx="11264274" cy="3095794"/>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We showed how data understanding:</a:t>
            </a:r>
            <a:endParaRPr/>
          </a:p>
          <a:p>
            <a:pPr indent="0" lvl="0" marL="0" marR="0" rtl="0" algn="l">
              <a:lnSpc>
                <a:spcPct val="100000"/>
              </a:lnSpc>
              <a:spcBef>
                <a:spcPts val="1000"/>
              </a:spcBef>
              <a:spcAft>
                <a:spcPts val="0"/>
              </a:spcAft>
              <a:buClr>
                <a:schemeClr val="dk1"/>
              </a:buClr>
              <a:buSzPts val="2400"/>
              <a:buFont typeface="Arial"/>
              <a:buNone/>
            </a:pPr>
            <a:r>
              <a:rPr lang="en-US" sz="2400">
                <a:solidFill>
                  <a:schemeClr val="dk1"/>
                </a:solidFill>
                <a:latin typeface="Arial"/>
                <a:ea typeface="Arial"/>
                <a:cs typeface="Arial"/>
                <a:sym typeface="Arial"/>
              </a:rPr>
              <a:t>c. Enables automated data transformation</a:t>
            </a:r>
            <a:endParaRPr/>
          </a:p>
        </p:txBody>
      </p:sp>
      <p:pic>
        <p:nvPicPr>
          <p:cNvPr descr="A diagram of a plane&#10;&#10;AI-generated content may be incorrect." id="506" name="Google Shape;506;p30"/>
          <p:cNvPicPr preferRelativeResize="0"/>
          <p:nvPr/>
        </p:nvPicPr>
        <p:blipFill rotWithShape="1">
          <a:blip r:embed="rId3">
            <a:alphaModFix/>
          </a:blip>
          <a:srcRect b="0" l="0" r="0" t="0"/>
          <a:stretch/>
        </p:blipFill>
        <p:spPr>
          <a:xfrm>
            <a:off x="3373250" y="3094998"/>
            <a:ext cx="4993200" cy="349811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31"/>
          <p:cNvSpPr/>
          <p:nvPr/>
        </p:nvSpPr>
        <p:spPr>
          <a:xfrm>
            <a:off x="0" y="5706001"/>
            <a:ext cx="12192000" cy="115199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3" name="Google Shape;513;p31"/>
          <p:cNvSpPr txBox="1"/>
          <p:nvPr>
            <p:ph idx="11" type="ftr"/>
          </p:nvPr>
        </p:nvSpPr>
        <p:spPr>
          <a:xfrm>
            <a:off x="6033600" y="6210000"/>
            <a:ext cx="4993200" cy="648000"/>
          </a:xfrm>
          <a:prstGeom prst="rect">
            <a:avLst/>
          </a:prstGeom>
          <a:noFill/>
          <a:ln>
            <a:noFill/>
          </a:ln>
        </p:spPr>
        <p:txBody>
          <a:bodyPr anchorCtr="0" anchor="ctr" bIns="0" lIns="0" spcFirstLastPara="1" rIns="180000" wrap="square" tIns="0">
            <a:noAutofit/>
          </a:bodyPr>
          <a:lstStyle/>
          <a:p>
            <a:pPr indent="0" lvl="0" marL="0" rtl="0" algn="r">
              <a:spcBef>
                <a:spcPts val="0"/>
              </a:spcBef>
              <a:spcAft>
                <a:spcPts val="0"/>
              </a:spcAft>
              <a:buNone/>
            </a:pPr>
            <a:r>
              <a:rPr lang="en-US"/>
              <a:t>Faculty, department, unit ...</a:t>
            </a:r>
            <a:endParaRPr/>
          </a:p>
        </p:txBody>
      </p:sp>
      <p:sp>
        <p:nvSpPr>
          <p:cNvPr id="514" name="Google Shape;514;p31"/>
          <p:cNvSpPr txBox="1"/>
          <p:nvPr>
            <p:ph idx="12" type="sldNum"/>
          </p:nvPr>
        </p:nvSpPr>
        <p:spPr>
          <a:xfrm>
            <a:off x="576000" y="6210000"/>
            <a:ext cx="648000" cy="648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515" name="Google Shape;515;p31"/>
          <p:cNvSpPr txBox="1"/>
          <p:nvPr>
            <p:ph type="title"/>
          </p:nvPr>
        </p:nvSpPr>
        <p:spPr>
          <a:xfrm>
            <a:off x="576000" y="207036"/>
            <a:ext cx="11263074" cy="11520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dk2"/>
              </a:buClr>
              <a:buSzPts val="3600"/>
              <a:buFont typeface="Arial"/>
              <a:buNone/>
            </a:pPr>
            <a:r>
              <a:rPr lang="en-US" sz="3600"/>
              <a:t>The importance of data understanding across applications</a:t>
            </a:r>
            <a:endParaRPr/>
          </a:p>
        </p:txBody>
      </p:sp>
      <p:sp>
        <p:nvSpPr>
          <p:cNvPr id="516" name="Google Shape;516;p31"/>
          <p:cNvSpPr txBox="1"/>
          <p:nvPr/>
        </p:nvSpPr>
        <p:spPr>
          <a:xfrm>
            <a:off x="574800" y="1748262"/>
            <a:ext cx="11264274" cy="3095794"/>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We showed how data understanding:</a:t>
            </a:r>
            <a:endParaRPr/>
          </a:p>
          <a:p>
            <a:pPr indent="0" lvl="0" marL="0" marR="0" rtl="0" algn="l">
              <a:lnSpc>
                <a:spcPct val="100000"/>
              </a:lnSpc>
              <a:spcBef>
                <a:spcPts val="1000"/>
              </a:spcBef>
              <a:spcAft>
                <a:spcPts val="0"/>
              </a:spcAft>
              <a:buClr>
                <a:schemeClr val="dk1"/>
              </a:buClr>
              <a:buSzPts val="2400"/>
              <a:buFont typeface="Arial"/>
              <a:buNone/>
            </a:pPr>
            <a:r>
              <a:rPr lang="en-US" sz="2400">
                <a:solidFill>
                  <a:schemeClr val="dk1"/>
                </a:solidFill>
                <a:latin typeface="Arial"/>
                <a:ea typeface="Arial"/>
                <a:cs typeface="Arial"/>
                <a:sym typeface="Arial"/>
              </a:rPr>
              <a:t>d. Enables controlled data exploration with LLMs</a:t>
            </a:r>
            <a:endParaRPr/>
          </a:p>
        </p:txBody>
      </p:sp>
      <p:pic>
        <p:nvPicPr>
          <p:cNvPr descr="A screenshot of a chat&#10;&#10;AI-generated content may be incorrect." id="517" name="Google Shape;517;p31"/>
          <p:cNvPicPr preferRelativeResize="0"/>
          <p:nvPr/>
        </p:nvPicPr>
        <p:blipFill rotWithShape="1">
          <a:blip r:embed="rId3">
            <a:alphaModFix/>
          </a:blip>
          <a:srcRect b="0" l="0" r="0" t="0"/>
          <a:stretch/>
        </p:blipFill>
        <p:spPr>
          <a:xfrm>
            <a:off x="3150215" y="3617968"/>
            <a:ext cx="5766768" cy="259203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32"/>
          <p:cNvSpPr txBox="1"/>
          <p:nvPr>
            <p:ph type="title"/>
          </p:nvPr>
        </p:nvSpPr>
        <p:spPr>
          <a:xfrm>
            <a:off x="391366" y="1554943"/>
            <a:ext cx="11014571" cy="2386800"/>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chemeClr val="dk2"/>
              </a:buClr>
              <a:buSzPts val="3600"/>
              <a:buFont typeface="Arial"/>
              <a:buNone/>
            </a:pPr>
            <a:r>
              <a:rPr lang="en-US" sz="3600"/>
              <a:t>Understanding, Integrating,</a:t>
            </a:r>
            <a:br>
              <a:rPr lang="en-US" sz="3600"/>
            </a:br>
            <a:r>
              <a:rPr lang="en-US" sz="3600"/>
              <a:t>and Discussing Data with LLMs</a:t>
            </a:r>
            <a:endParaRPr/>
          </a:p>
        </p:txBody>
      </p:sp>
      <p:sp>
        <p:nvSpPr>
          <p:cNvPr id="523" name="Google Shape;523;p32"/>
          <p:cNvSpPr txBox="1"/>
          <p:nvPr>
            <p:ph idx="1" type="body"/>
          </p:nvPr>
        </p:nvSpPr>
        <p:spPr>
          <a:xfrm>
            <a:off x="391366" y="4745886"/>
            <a:ext cx="8333999" cy="15012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rgbClr val="2F4D5D"/>
              </a:buClr>
              <a:buSzPts val="2000"/>
              <a:buNone/>
            </a:pPr>
            <a:r>
              <a:rPr lang="en-US" sz="2000" u="sng"/>
              <a:t>Ioannis Dasoulas</a:t>
            </a:r>
            <a:r>
              <a:rPr lang="en-US" sz="2000"/>
              <a:t>,  Duo Yang, Xuemin Duan, Anastasia Dimou</a:t>
            </a:r>
            <a:endParaRPr/>
          </a:p>
          <a:p>
            <a:pPr indent="0" lvl="0" marL="0" rtl="0" algn="l">
              <a:lnSpc>
                <a:spcPct val="100000"/>
              </a:lnSpc>
              <a:spcBef>
                <a:spcPts val="1000"/>
              </a:spcBef>
              <a:spcAft>
                <a:spcPts val="0"/>
              </a:spcAft>
              <a:buClr>
                <a:srgbClr val="2F4D5D"/>
              </a:buClr>
              <a:buSzPts val="2000"/>
              <a:buNone/>
            </a:pPr>
            <a:r>
              <a:rPr lang="en-US" sz="2000"/>
              <a:t>DTAI, KU Leuven </a:t>
            </a:r>
            <a:endParaRPr/>
          </a:p>
          <a:p>
            <a:pPr indent="0" lvl="0" marL="0" rtl="0" algn="l">
              <a:lnSpc>
                <a:spcPct val="100000"/>
              </a:lnSpc>
              <a:spcBef>
                <a:spcPts val="1000"/>
              </a:spcBef>
              <a:spcAft>
                <a:spcPts val="0"/>
              </a:spcAft>
              <a:buClr>
                <a:srgbClr val="2F4D5D"/>
              </a:buClr>
              <a:buSzPts val="2000"/>
              <a:buNone/>
            </a:pPr>
            <a:r>
              <a:rPr lang="en-US" sz="2000"/>
              <a:t>{first_name.last_name}@kuleuven.be</a:t>
            </a:r>
            <a:endParaRPr/>
          </a:p>
          <a:p>
            <a:pPr indent="0" lvl="0" marL="0" rtl="0" algn="l">
              <a:lnSpc>
                <a:spcPct val="100000"/>
              </a:lnSpc>
              <a:spcBef>
                <a:spcPts val="1000"/>
              </a:spcBef>
              <a:spcAft>
                <a:spcPts val="0"/>
              </a:spcAft>
              <a:buClr>
                <a:srgbClr val="2F4D5D"/>
              </a:buClr>
              <a:buSzPts val="2400"/>
              <a:buNone/>
            </a:pPr>
            <a:r>
              <a:t/>
            </a:r>
            <a:endParaRPr/>
          </a:p>
        </p:txBody>
      </p:sp>
      <p:pic>
        <p:nvPicPr>
          <p:cNvPr descr="A picture containing logo&#10;&#10;Description automatically generated" id="524" name="Google Shape;524;p32"/>
          <p:cNvPicPr preferRelativeResize="0"/>
          <p:nvPr/>
        </p:nvPicPr>
        <p:blipFill rotWithShape="1">
          <a:blip r:embed="rId3">
            <a:alphaModFix/>
          </a:blip>
          <a:srcRect b="0" l="0" r="0" t="0"/>
          <a:stretch/>
        </p:blipFill>
        <p:spPr>
          <a:xfrm>
            <a:off x="2708418" y="139172"/>
            <a:ext cx="640524" cy="611628"/>
          </a:xfrm>
          <a:prstGeom prst="rect">
            <a:avLst/>
          </a:prstGeom>
          <a:noFill/>
          <a:ln>
            <a:noFill/>
          </a:ln>
        </p:spPr>
      </p:pic>
      <p:pic>
        <p:nvPicPr>
          <p:cNvPr id="525" name="Google Shape;525;p32"/>
          <p:cNvPicPr preferRelativeResize="0"/>
          <p:nvPr/>
        </p:nvPicPr>
        <p:blipFill rotWithShape="1">
          <a:blip r:embed="rId4">
            <a:alphaModFix/>
          </a:blip>
          <a:srcRect b="0" l="0" r="0" t="0"/>
          <a:stretch/>
        </p:blipFill>
        <p:spPr>
          <a:xfrm>
            <a:off x="5196598" y="243290"/>
            <a:ext cx="1336247" cy="347424"/>
          </a:xfrm>
          <a:prstGeom prst="rect">
            <a:avLst/>
          </a:prstGeom>
          <a:noFill/>
          <a:ln>
            <a:noFill/>
          </a:ln>
        </p:spPr>
      </p:pic>
      <p:pic>
        <p:nvPicPr>
          <p:cNvPr descr="Media | Flanders Make" id="526" name="Google Shape;526;p32"/>
          <p:cNvPicPr preferRelativeResize="0"/>
          <p:nvPr/>
        </p:nvPicPr>
        <p:blipFill rotWithShape="1">
          <a:blip r:embed="rId5">
            <a:alphaModFix/>
          </a:blip>
          <a:srcRect b="0" l="0" r="0" t="0"/>
          <a:stretch/>
        </p:blipFill>
        <p:spPr>
          <a:xfrm>
            <a:off x="6762076" y="39334"/>
            <a:ext cx="1618425" cy="811304"/>
          </a:xfrm>
          <a:prstGeom prst="rect">
            <a:avLst/>
          </a:prstGeom>
          <a:noFill/>
          <a:ln>
            <a:noFill/>
          </a:ln>
        </p:spPr>
      </p:pic>
      <p:pic>
        <p:nvPicPr>
          <p:cNvPr descr="Embedded and Artificially intelligent VISion Engineering (EAVISE) - EAVISE" id="527" name="Google Shape;527;p32"/>
          <p:cNvPicPr preferRelativeResize="0"/>
          <p:nvPr/>
        </p:nvPicPr>
        <p:blipFill rotWithShape="1">
          <a:blip r:embed="rId6">
            <a:alphaModFix/>
          </a:blip>
          <a:srcRect b="0" l="0" r="0" t="0"/>
          <a:stretch/>
        </p:blipFill>
        <p:spPr>
          <a:xfrm>
            <a:off x="3564529" y="299258"/>
            <a:ext cx="1227184" cy="291456"/>
          </a:xfrm>
          <a:prstGeom prst="rect">
            <a:avLst/>
          </a:prstGeom>
          <a:noFill/>
          <a:ln>
            <a:noFill/>
          </a:ln>
        </p:spPr>
      </p:pic>
      <p:pic>
        <p:nvPicPr>
          <p:cNvPr descr="Flanders AI Research Program" id="528" name="Google Shape;528;p32"/>
          <p:cNvPicPr preferRelativeResize="0"/>
          <p:nvPr/>
        </p:nvPicPr>
        <p:blipFill rotWithShape="1">
          <a:blip r:embed="rId7">
            <a:alphaModFix/>
          </a:blip>
          <a:srcRect b="0" l="0" r="0" t="0"/>
          <a:stretch/>
        </p:blipFill>
        <p:spPr>
          <a:xfrm>
            <a:off x="8240896" y="-6543"/>
            <a:ext cx="1304925" cy="869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4"/>
          <p:cNvSpPr/>
          <p:nvPr/>
        </p:nvSpPr>
        <p:spPr>
          <a:xfrm>
            <a:off x="0" y="5706001"/>
            <a:ext cx="12192000" cy="115199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4" name="Google Shape;154;p4"/>
          <p:cNvSpPr txBox="1"/>
          <p:nvPr>
            <p:ph idx="11" type="ftr"/>
          </p:nvPr>
        </p:nvSpPr>
        <p:spPr>
          <a:xfrm>
            <a:off x="6033600" y="6210000"/>
            <a:ext cx="4993200" cy="648000"/>
          </a:xfrm>
          <a:prstGeom prst="rect">
            <a:avLst/>
          </a:prstGeom>
          <a:noFill/>
          <a:ln>
            <a:noFill/>
          </a:ln>
        </p:spPr>
        <p:txBody>
          <a:bodyPr anchorCtr="0" anchor="ctr" bIns="0" lIns="0" spcFirstLastPara="1" rIns="180000" wrap="square" tIns="0">
            <a:noAutofit/>
          </a:bodyPr>
          <a:lstStyle/>
          <a:p>
            <a:pPr indent="0" lvl="0" marL="0" rtl="0" algn="r">
              <a:spcBef>
                <a:spcPts val="0"/>
              </a:spcBef>
              <a:spcAft>
                <a:spcPts val="0"/>
              </a:spcAft>
              <a:buNone/>
            </a:pPr>
            <a:r>
              <a:rPr lang="en-US"/>
              <a:t>Faculty, department, unit ...</a:t>
            </a:r>
            <a:endParaRPr/>
          </a:p>
        </p:txBody>
      </p:sp>
      <p:sp>
        <p:nvSpPr>
          <p:cNvPr id="155" name="Google Shape;155;p4"/>
          <p:cNvSpPr txBox="1"/>
          <p:nvPr>
            <p:ph idx="12" type="sldNum"/>
          </p:nvPr>
        </p:nvSpPr>
        <p:spPr>
          <a:xfrm>
            <a:off x="576000" y="6210000"/>
            <a:ext cx="648000" cy="648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156" name="Google Shape;156;p4"/>
          <p:cNvSpPr txBox="1"/>
          <p:nvPr>
            <p:ph type="title"/>
          </p:nvPr>
        </p:nvSpPr>
        <p:spPr>
          <a:xfrm>
            <a:off x="576000" y="207036"/>
            <a:ext cx="11263074" cy="11520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dk2"/>
              </a:buClr>
              <a:buSzPts val="3600"/>
              <a:buFont typeface="Arial"/>
              <a:buNone/>
            </a:pPr>
            <a:r>
              <a:rPr lang="en-US" sz="3600"/>
              <a:t>Need for accurate data understanding as scale</a:t>
            </a:r>
            <a:endParaRPr/>
          </a:p>
        </p:txBody>
      </p:sp>
      <p:sp>
        <p:nvSpPr>
          <p:cNvPr id="157" name="Google Shape;157;p4"/>
          <p:cNvSpPr txBox="1"/>
          <p:nvPr/>
        </p:nvSpPr>
        <p:spPr>
          <a:xfrm>
            <a:off x="574800" y="1633767"/>
            <a:ext cx="11264274" cy="3095794"/>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Our work focuses on:</a:t>
            </a:r>
            <a:endParaRPr/>
          </a:p>
          <a:p>
            <a:pPr indent="-228600" lvl="0" marL="228600" marR="0" rtl="0" algn="l">
              <a:lnSpc>
                <a:spcPct val="100000"/>
              </a:lnSpc>
              <a:spcBef>
                <a:spcPts val="100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Data understanding systems using data retrieval techniques and LLMs</a:t>
            </a:r>
            <a:endParaRPr/>
          </a:p>
          <a:p>
            <a:pPr indent="-228600" lvl="0" marL="228600" marR="0" rtl="0" algn="l">
              <a:lnSpc>
                <a:spcPct val="100000"/>
              </a:lnSpc>
              <a:spcBef>
                <a:spcPts val="100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Application of data understanding in :</a:t>
            </a:r>
            <a:endParaRPr/>
          </a:p>
          <a:p>
            <a:pPr indent="-228600" lvl="1" marL="685800" marR="0" rtl="0" algn="l">
              <a:lnSpc>
                <a:spcPct val="100000"/>
              </a:lnSpc>
              <a:spcBef>
                <a:spcPts val="50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Data enrichment  </a:t>
            </a:r>
            <a:endParaRPr/>
          </a:p>
          <a:p>
            <a:pPr indent="-228600" lvl="1" marL="685800" marR="0" rtl="0" algn="l">
              <a:lnSpc>
                <a:spcPct val="100000"/>
              </a:lnSpc>
              <a:spcBef>
                <a:spcPts val="50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Data integration </a:t>
            </a:r>
            <a:endParaRPr/>
          </a:p>
          <a:p>
            <a:pPr indent="-228600" lvl="1" marL="685800" marR="0" rtl="0" algn="l">
              <a:lnSpc>
                <a:spcPct val="100000"/>
              </a:lnSpc>
              <a:spcBef>
                <a:spcPts val="50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Data exploration</a:t>
            </a:r>
            <a:endParaRPr/>
          </a:p>
          <a:p>
            <a:pPr indent="0" lvl="0" marL="0" marR="0" rtl="0" algn="l">
              <a:lnSpc>
                <a:spcPct val="100000"/>
              </a:lnSpc>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5"/>
          <p:cNvSpPr/>
          <p:nvPr/>
        </p:nvSpPr>
        <p:spPr>
          <a:xfrm>
            <a:off x="0" y="0"/>
            <a:ext cx="12192000" cy="6857957"/>
          </a:xfrm>
          <a:prstGeom prst="rect">
            <a:avLst/>
          </a:prstGeom>
          <a:solidFill>
            <a:schemeClr val="lt2"/>
          </a:solid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64" name="Google Shape;164;p5"/>
          <p:cNvSpPr txBox="1"/>
          <p:nvPr>
            <p:ph idx="1" type="body"/>
          </p:nvPr>
        </p:nvSpPr>
        <p:spPr>
          <a:xfrm>
            <a:off x="576000" y="2644625"/>
            <a:ext cx="10450800" cy="3002195"/>
          </a:xfrm>
          <a:prstGeom prst="rect">
            <a:avLst/>
          </a:prstGeom>
          <a:noFill/>
          <a:ln>
            <a:noFill/>
          </a:ln>
        </p:spPr>
        <p:txBody>
          <a:bodyPr anchorCtr="0" anchor="t" bIns="45700" lIns="91425" spcFirstLastPara="1" rIns="91425" wrap="square" tIns="45700">
            <a:normAutofit/>
          </a:bodyPr>
          <a:lstStyle/>
          <a:p>
            <a:pPr indent="-457200" lvl="0" marL="457200" rtl="0" algn="l">
              <a:lnSpc>
                <a:spcPct val="100000"/>
              </a:lnSpc>
              <a:spcBef>
                <a:spcPts val="0"/>
              </a:spcBef>
              <a:spcAft>
                <a:spcPts val="0"/>
              </a:spcAft>
              <a:buClr>
                <a:schemeClr val="dk1"/>
              </a:buClr>
              <a:buSzPts val="1800"/>
              <a:buAutoNum type="arabicPeriod"/>
            </a:pPr>
            <a:r>
              <a:rPr b="1" lang="en-US" sz="2000"/>
              <a:t>Data Understanding via Semantic Annotation</a:t>
            </a:r>
            <a:endParaRPr sz="2800"/>
          </a:p>
          <a:p>
            <a:pPr indent="-457200" lvl="0" marL="457200" rtl="0" algn="l">
              <a:lnSpc>
                <a:spcPct val="100000"/>
              </a:lnSpc>
              <a:spcBef>
                <a:spcPts val="1000"/>
              </a:spcBef>
              <a:spcAft>
                <a:spcPts val="0"/>
              </a:spcAft>
              <a:buClr>
                <a:schemeClr val="dk1"/>
              </a:buClr>
              <a:buSzPts val="1800"/>
              <a:buFont typeface="Arial"/>
              <a:buAutoNum type="arabicPeriod"/>
            </a:pPr>
            <a:r>
              <a:rPr lang="en-US" sz="2000"/>
              <a:t>Data Enrichment via Annotation-guided Querying</a:t>
            </a:r>
            <a:endParaRPr sz="2800"/>
          </a:p>
          <a:p>
            <a:pPr indent="-457200" lvl="0" marL="457200" rtl="0" algn="l">
              <a:lnSpc>
                <a:spcPct val="100000"/>
              </a:lnSpc>
              <a:spcBef>
                <a:spcPts val="1000"/>
              </a:spcBef>
              <a:spcAft>
                <a:spcPts val="0"/>
              </a:spcAft>
              <a:buClr>
                <a:schemeClr val="dk1"/>
              </a:buClr>
              <a:buSzPts val="1800"/>
              <a:buFont typeface="Arial"/>
              <a:buAutoNum type="arabicPeriod"/>
            </a:pPr>
            <a:r>
              <a:rPr lang="en-US" sz="2000"/>
              <a:t>Automated Data Integration to Knowledge Graphs Leveraging Semantic Annotations</a:t>
            </a:r>
            <a:endParaRPr sz="2800"/>
          </a:p>
          <a:p>
            <a:pPr indent="-457200" lvl="0" marL="457200" rtl="0" algn="l">
              <a:lnSpc>
                <a:spcPct val="100000"/>
              </a:lnSpc>
              <a:spcBef>
                <a:spcPts val="1000"/>
              </a:spcBef>
              <a:spcAft>
                <a:spcPts val="0"/>
              </a:spcAft>
              <a:buClr>
                <a:schemeClr val="dk1"/>
              </a:buClr>
              <a:buSzPts val="1800"/>
              <a:buFont typeface="Arial"/>
              <a:buAutoNum type="arabicPeriod"/>
            </a:pPr>
            <a:r>
              <a:rPr lang="en-US" sz="2000"/>
              <a:t>Rules-guided Data Exploration with LLMs</a:t>
            </a:r>
            <a:endParaRPr sz="2800"/>
          </a:p>
        </p:txBody>
      </p:sp>
      <p:sp>
        <p:nvSpPr>
          <p:cNvPr id="165" name="Google Shape;165;p5"/>
          <p:cNvSpPr txBox="1"/>
          <p:nvPr>
            <p:ph type="title"/>
          </p:nvPr>
        </p:nvSpPr>
        <p:spPr>
          <a:xfrm>
            <a:off x="576000" y="207036"/>
            <a:ext cx="11311200" cy="1152000"/>
          </a:xfrm>
          <a:prstGeom prst="rect">
            <a:avLst/>
          </a:prstGeom>
          <a:noFill/>
          <a:ln>
            <a:noFill/>
          </a:ln>
        </p:spPr>
        <p:txBody>
          <a:bodyPr anchorCtr="0" anchor="ctr" bIns="0" lIns="0" spcFirstLastPara="1" rIns="0" wrap="square" tIns="0">
            <a:normAutofit fontScale="90000"/>
          </a:bodyPr>
          <a:lstStyle/>
          <a:p>
            <a:pPr indent="0" lvl="0" marL="0" rtl="0" algn="l">
              <a:lnSpc>
                <a:spcPct val="100000"/>
              </a:lnSpc>
              <a:spcBef>
                <a:spcPts val="0"/>
              </a:spcBef>
              <a:spcAft>
                <a:spcPts val="0"/>
              </a:spcAft>
              <a:buClr>
                <a:schemeClr val="dk2"/>
              </a:buClr>
              <a:buSzPct val="100000"/>
              <a:buFont typeface="Arial"/>
              <a:buNone/>
            </a:pPr>
            <a:r>
              <a:rPr lang="en-US"/>
              <a:t>Understanding, Integrating,</a:t>
            </a:r>
            <a:br>
              <a:rPr lang="en-US"/>
            </a:br>
            <a:r>
              <a:rPr lang="en-US"/>
              <a:t>and Discussing Data with LLMs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6"/>
          <p:cNvSpPr/>
          <p:nvPr/>
        </p:nvSpPr>
        <p:spPr>
          <a:xfrm>
            <a:off x="0" y="5706001"/>
            <a:ext cx="12192000" cy="115199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72" name="Google Shape;172;p6"/>
          <p:cNvSpPr txBox="1"/>
          <p:nvPr>
            <p:ph idx="11" type="ftr"/>
          </p:nvPr>
        </p:nvSpPr>
        <p:spPr>
          <a:xfrm>
            <a:off x="4706824" y="6247800"/>
            <a:ext cx="6158400" cy="648000"/>
          </a:xfrm>
          <a:prstGeom prst="rect">
            <a:avLst/>
          </a:prstGeom>
          <a:noFill/>
          <a:ln>
            <a:noFill/>
          </a:ln>
        </p:spPr>
        <p:txBody>
          <a:bodyPr anchorCtr="0" anchor="ctr" bIns="0" lIns="0" spcFirstLastPara="1" rIns="180000" wrap="square" tIns="0">
            <a:noAutofit/>
          </a:bodyPr>
          <a:lstStyle/>
          <a:p>
            <a:pPr indent="0" lvl="0" marL="0" rtl="0" algn="r">
              <a:spcBef>
                <a:spcPts val="0"/>
              </a:spcBef>
              <a:spcAft>
                <a:spcPts val="0"/>
              </a:spcAft>
              <a:buNone/>
            </a:pPr>
            <a:r>
              <a:rPr lang="en-US"/>
              <a:t>Faculty, department, unit ...</a:t>
            </a:r>
            <a:endParaRPr/>
          </a:p>
        </p:txBody>
      </p:sp>
      <p:sp>
        <p:nvSpPr>
          <p:cNvPr id="173" name="Google Shape;173;p6"/>
          <p:cNvSpPr txBox="1"/>
          <p:nvPr>
            <p:ph idx="12" type="sldNum"/>
          </p:nvPr>
        </p:nvSpPr>
        <p:spPr>
          <a:xfrm>
            <a:off x="576000" y="6210000"/>
            <a:ext cx="648000" cy="648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174" name="Google Shape;174;p6"/>
          <p:cNvSpPr txBox="1"/>
          <p:nvPr>
            <p:ph type="title"/>
          </p:nvPr>
        </p:nvSpPr>
        <p:spPr>
          <a:xfrm>
            <a:off x="576000" y="207036"/>
            <a:ext cx="11041200" cy="11520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dk2"/>
              </a:buClr>
              <a:buSzPts val="3600"/>
              <a:buFont typeface="Arial"/>
              <a:buNone/>
            </a:pPr>
            <a:r>
              <a:rPr lang="en-US" sz="3600"/>
              <a:t>Data understanding through semantic annotation</a:t>
            </a:r>
            <a:endParaRPr/>
          </a:p>
        </p:txBody>
      </p:sp>
      <p:sp>
        <p:nvSpPr>
          <p:cNvPr id="175" name="Google Shape;175;p6"/>
          <p:cNvSpPr txBox="1"/>
          <p:nvPr>
            <p:ph idx="1" type="body"/>
          </p:nvPr>
        </p:nvSpPr>
        <p:spPr>
          <a:xfrm>
            <a:off x="574800" y="1359036"/>
            <a:ext cx="10452000" cy="503999"/>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rPr lang="en-US"/>
              <a:t>Assignment of semantic tags to concepts, columns and relationships</a:t>
            </a:r>
            <a:endParaRPr sz="2400"/>
          </a:p>
          <a:p>
            <a:pPr indent="0" lvl="0" marL="0" rtl="0" algn="l">
              <a:lnSpc>
                <a:spcPct val="100000"/>
              </a:lnSpc>
              <a:spcBef>
                <a:spcPts val="1000"/>
              </a:spcBef>
              <a:spcAft>
                <a:spcPts val="0"/>
              </a:spcAft>
              <a:buClr>
                <a:schemeClr val="dk1"/>
              </a:buClr>
              <a:buSzPts val="2400"/>
              <a:buNone/>
            </a:pPr>
            <a:r>
              <a:t/>
            </a:r>
            <a:endParaRPr/>
          </a:p>
        </p:txBody>
      </p:sp>
      <p:pic>
        <p:nvPicPr>
          <p:cNvPr descr="A diagram of a number of columns&#10;&#10;Description automatically generated" id="176" name="Google Shape;176;p6"/>
          <p:cNvPicPr preferRelativeResize="0"/>
          <p:nvPr/>
        </p:nvPicPr>
        <p:blipFill rotWithShape="1">
          <a:blip r:embed="rId3">
            <a:alphaModFix/>
          </a:blip>
          <a:srcRect b="0" l="0" r="0" t="0"/>
          <a:stretch/>
        </p:blipFill>
        <p:spPr>
          <a:xfrm>
            <a:off x="6953428" y="2705301"/>
            <a:ext cx="4663772" cy="3271600"/>
          </a:xfrm>
          <a:prstGeom prst="rect">
            <a:avLst/>
          </a:prstGeom>
          <a:noFill/>
          <a:ln>
            <a:noFill/>
          </a:ln>
        </p:spPr>
      </p:pic>
      <p:pic>
        <p:nvPicPr>
          <p:cNvPr id="177" name="Google Shape;177;p6"/>
          <p:cNvPicPr preferRelativeResize="0"/>
          <p:nvPr/>
        </p:nvPicPr>
        <p:blipFill rotWithShape="1">
          <a:blip r:embed="rId4">
            <a:alphaModFix/>
          </a:blip>
          <a:srcRect b="0" l="0" r="0" t="0"/>
          <a:stretch/>
        </p:blipFill>
        <p:spPr>
          <a:xfrm>
            <a:off x="900000" y="3562337"/>
            <a:ext cx="3772081" cy="1809658"/>
          </a:xfrm>
          <a:prstGeom prst="rect">
            <a:avLst/>
          </a:prstGeom>
          <a:noFill/>
          <a:ln>
            <a:noFill/>
          </a:ln>
        </p:spPr>
      </p:pic>
      <p:sp>
        <p:nvSpPr>
          <p:cNvPr id="178" name="Google Shape;178;p6"/>
          <p:cNvSpPr/>
          <p:nvPr/>
        </p:nvSpPr>
        <p:spPr>
          <a:xfrm>
            <a:off x="5383306" y="4177932"/>
            <a:ext cx="1425388" cy="578468"/>
          </a:xfrm>
          <a:prstGeom prst="rightArrow">
            <a:avLst>
              <a:gd fmla="val 50000" name="adj1"/>
              <a:gd fmla="val 50000" name="adj2"/>
            </a:avLst>
          </a:prstGeom>
          <a:solidFill>
            <a:schemeClr val="lt1"/>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7"/>
          <p:cNvSpPr/>
          <p:nvPr/>
        </p:nvSpPr>
        <p:spPr>
          <a:xfrm>
            <a:off x="0" y="5706001"/>
            <a:ext cx="12192000" cy="115199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5" name="Google Shape;185;p7"/>
          <p:cNvSpPr txBox="1"/>
          <p:nvPr>
            <p:ph idx="11" type="ftr"/>
          </p:nvPr>
        </p:nvSpPr>
        <p:spPr>
          <a:xfrm>
            <a:off x="6033600" y="6210000"/>
            <a:ext cx="4993200" cy="648000"/>
          </a:xfrm>
          <a:prstGeom prst="rect">
            <a:avLst/>
          </a:prstGeom>
          <a:noFill/>
          <a:ln>
            <a:noFill/>
          </a:ln>
        </p:spPr>
        <p:txBody>
          <a:bodyPr anchorCtr="0" anchor="ctr" bIns="0" lIns="0" spcFirstLastPara="1" rIns="180000" wrap="square" tIns="0">
            <a:noAutofit/>
          </a:bodyPr>
          <a:lstStyle/>
          <a:p>
            <a:pPr indent="0" lvl="0" marL="0" rtl="0" algn="r">
              <a:spcBef>
                <a:spcPts val="0"/>
              </a:spcBef>
              <a:spcAft>
                <a:spcPts val="0"/>
              </a:spcAft>
              <a:buNone/>
            </a:pPr>
            <a:r>
              <a:rPr lang="en-US"/>
              <a:t>Faculty, department, unit ...</a:t>
            </a:r>
            <a:endParaRPr/>
          </a:p>
        </p:txBody>
      </p:sp>
      <p:sp>
        <p:nvSpPr>
          <p:cNvPr id="186" name="Google Shape;186;p7"/>
          <p:cNvSpPr txBox="1"/>
          <p:nvPr>
            <p:ph idx="12" type="sldNum"/>
          </p:nvPr>
        </p:nvSpPr>
        <p:spPr>
          <a:xfrm>
            <a:off x="576000" y="6210000"/>
            <a:ext cx="648000" cy="648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187" name="Google Shape;187;p7"/>
          <p:cNvSpPr txBox="1"/>
          <p:nvPr>
            <p:ph type="title"/>
          </p:nvPr>
        </p:nvSpPr>
        <p:spPr>
          <a:xfrm>
            <a:off x="576000" y="207036"/>
            <a:ext cx="11041200" cy="11520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dk2"/>
              </a:buClr>
              <a:buSzPts val="3600"/>
              <a:buFont typeface="Arial"/>
              <a:buNone/>
            </a:pPr>
            <a:r>
              <a:rPr lang="en-US" sz="3600"/>
              <a:t>TorchicTab: A versatile semantic annotation system</a:t>
            </a:r>
            <a:endParaRPr/>
          </a:p>
        </p:txBody>
      </p:sp>
      <p:sp>
        <p:nvSpPr>
          <p:cNvPr id="188" name="Google Shape;188;p7"/>
          <p:cNvSpPr txBox="1"/>
          <p:nvPr>
            <p:ph idx="1" type="body"/>
          </p:nvPr>
        </p:nvSpPr>
        <p:spPr>
          <a:xfrm>
            <a:off x="574800" y="1234993"/>
            <a:ext cx="4866858" cy="1614579"/>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rPr lang="en-US" sz="2400"/>
              <a:t>Two complementary sub-systems:</a:t>
            </a:r>
            <a:endParaRPr/>
          </a:p>
          <a:p>
            <a:pPr indent="-171450" lvl="0" marL="171450" rtl="0" algn="l">
              <a:lnSpc>
                <a:spcPct val="100000"/>
              </a:lnSpc>
              <a:spcBef>
                <a:spcPts val="1000"/>
              </a:spcBef>
              <a:spcAft>
                <a:spcPts val="0"/>
              </a:spcAft>
              <a:buClr>
                <a:schemeClr val="dk1"/>
              </a:buClr>
              <a:buSzPts val="2400"/>
              <a:buFont typeface="Arial"/>
              <a:buChar char="•"/>
            </a:pPr>
            <a:r>
              <a:rPr lang="en-US" sz="2400"/>
              <a:t>Heuristic</a:t>
            </a:r>
            <a:endParaRPr/>
          </a:p>
          <a:p>
            <a:pPr indent="-171450" lvl="0" marL="171450" rtl="0" algn="l">
              <a:lnSpc>
                <a:spcPct val="100000"/>
              </a:lnSpc>
              <a:spcBef>
                <a:spcPts val="1000"/>
              </a:spcBef>
              <a:spcAft>
                <a:spcPts val="0"/>
              </a:spcAft>
              <a:buClr>
                <a:schemeClr val="dk1"/>
              </a:buClr>
              <a:buSzPts val="2400"/>
              <a:buFont typeface="Arial"/>
              <a:buChar char="•"/>
            </a:pPr>
            <a:r>
              <a:rPr lang="en-US" sz="2400"/>
              <a:t>Classification</a:t>
            </a:r>
            <a:endParaRPr/>
          </a:p>
          <a:p>
            <a:pPr indent="0" lvl="1" marL="457200" rtl="0" algn="l">
              <a:lnSpc>
                <a:spcPct val="100000"/>
              </a:lnSpc>
              <a:spcBef>
                <a:spcPts val="500"/>
              </a:spcBef>
              <a:spcAft>
                <a:spcPts val="0"/>
              </a:spcAft>
              <a:buClr>
                <a:schemeClr val="dk1"/>
              </a:buClr>
              <a:buSzPts val="2400"/>
              <a:buNone/>
            </a:pPr>
            <a:r>
              <a:t/>
            </a:r>
            <a:endParaRPr/>
          </a:p>
        </p:txBody>
      </p:sp>
      <p:pic>
        <p:nvPicPr>
          <p:cNvPr id="189" name="Google Shape;189;p7"/>
          <p:cNvPicPr preferRelativeResize="0"/>
          <p:nvPr/>
        </p:nvPicPr>
        <p:blipFill rotWithShape="1">
          <a:blip r:embed="rId3">
            <a:alphaModFix/>
          </a:blip>
          <a:srcRect b="0" l="0" r="0" t="0"/>
          <a:stretch/>
        </p:blipFill>
        <p:spPr>
          <a:xfrm>
            <a:off x="2033306" y="3335428"/>
            <a:ext cx="8000588" cy="2388716"/>
          </a:xfrm>
          <a:prstGeom prst="rect">
            <a:avLst/>
          </a:prstGeom>
          <a:noFill/>
          <a:ln>
            <a:noFill/>
          </a:ln>
        </p:spPr>
      </p:pic>
      <p:sp>
        <p:nvSpPr>
          <p:cNvPr id="190" name="Google Shape;190;p7"/>
          <p:cNvSpPr/>
          <p:nvPr/>
        </p:nvSpPr>
        <p:spPr>
          <a:xfrm>
            <a:off x="2033306" y="3335428"/>
            <a:ext cx="4217295" cy="349623"/>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10" u="none" cap="none" strike="noStrike">
              <a:solidFill>
                <a:schemeClr val="lt1"/>
              </a:solidFill>
              <a:latin typeface="Gill Sans"/>
              <a:ea typeface="Gill Sans"/>
              <a:cs typeface="Gill Sans"/>
              <a:sym typeface="Gill Sans"/>
            </a:endParaRPr>
          </a:p>
        </p:txBody>
      </p:sp>
      <p:sp>
        <p:nvSpPr>
          <p:cNvPr id="191" name="Google Shape;191;p7"/>
          <p:cNvSpPr/>
          <p:nvPr/>
        </p:nvSpPr>
        <p:spPr>
          <a:xfrm>
            <a:off x="2452768" y="3809340"/>
            <a:ext cx="1012372" cy="349623"/>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10" u="none" cap="none" strike="noStrike">
              <a:solidFill>
                <a:schemeClr val="lt1"/>
              </a:solidFill>
              <a:latin typeface="Gill Sans"/>
              <a:ea typeface="Gill Sans"/>
              <a:cs typeface="Gill Sans"/>
              <a:sym typeface="Gill Sans"/>
            </a:endParaRPr>
          </a:p>
        </p:txBody>
      </p:sp>
      <p:sp>
        <p:nvSpPr>
          <p:cNvPr id="192" name="Google Shape;192;p7"/>
          <p:cNvSpPr/>
          <p:nvPr/>
        </p:nvSpPr>
        <p:spPr>
          <a:xfrm>
            <a:off x="3290967" y="4884436"/>
            <a:ext cx="511629" cy="349623"/>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10" u="none" cap="none" strike="noStrike">
              <a:solidFill>
                <a:schemeClr val="lt1"/>
              </a:solidFill>
              <a:latin typeface="Gill Sans"/>
              <a:ea typeface="Gill Sans"/>
              <a:cs typeface="Gill Sans"/>
              <a:sym typeface="Gill Sans"/>
            </a:endParaRPr>
          </a:p>
        </p:txBody>
      </p:sp>
      <p:sp>
        <p:nvSpPr>
          <p:cNvPr id="193" name="Google Shape;193;p7"/>
          <p:cNvSpPr txBox="1"/>
          <p:nvPr/>
        </p:nvSpPr>
        <p:spPr>
          <a:xfrm>
            <a:off x="1988357" y="4066050"/>
            <a:ext cx="13230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600" u="none" cap="none" strike="noStrike">
                <a:solidFill>
                  <a:schemeClr val="dk1"/>
                </a:solidFill>
                <a:latin typeface="Gill Sans"/>
                <a:ea typeface="Gill Sans"/>
                <a:cs typeface="Gill Sans"/>
                <a:sym typeface="Gill Sans"/>
              </a:rPr>
              <a:t>TorchicTab</a:t>
            </a:r>
            <a:endParaRPr b="0" i="0" sz="1200" u="none" cap="none" strike="noStrike">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8"/>
          <p:cNvSpPr/>
          <p:nvPr/>
        </p:nvSpPr>
        <p:spPr>
          <a:xfrm>
            <a:off x="0" y="5706001"/>
            <a:ext cx="12192000" cy="115199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00" name="Google Shape;200;p8"/>
          <p:cNvSpPr txBox="1"/>
          <p:nvPr>
            <p:ph idx="11" type="ftr"/>
          </p:nvPr>
        </p:nvSpPr>
        <p:spPr>
          <a:xfrm>
            <a:off x="6033600" y="6210000"/>
            <a:ext cx="4993200" cy="648000"/>
          </a:xfrm>
          <a:prstGeom prst="rect">
            <a:avLst/>
          </a:prstGeom>
          <a:noFill/>
          <a:ln>
            <a:noFill/>
          </a:ln>
        </p:spPr>
        <p:txBody>
          <a:bodyPr anchorCtr="0" anchor="ctr" bIns="0" lIns="0" spcFirstLastPara="1" rIns="180000" wrap="square" tIns="0">
            <a:noAutofit/>
          </a:bodyPr>
          <a:lstStyle/>
          <a:p>
            <a:pPr indent="0" lvl="0" marL="0" rtl="0" algn="r">
              <a:spcBef>
                <a:spcPts val="0"/>
              </a:spcBef>
              <a:spcAft>
                <a:spcPts val="0"/>
              </a:spcAft>
              <a:buNone/>
            </a:pPr>
            <a:r>
              <a:rPr lang="en-US"/>
              <a:t>Faculty, department, unit ...</a:t>
            </a:r>
            <a:endParaRPr/>
          </a:p>
        </p:txBody>
      </p:sp>
      <p:sp>
        <p:nvSpPr>
          <p:cNvPr id="201" name="Google Shape;201;p8"/>
          <p:cNvSpPr txBox="1"/>
          <p:nvPr>
            <p:ph idx="12" type="sldNum"/>
          </p:nvPr>
        </p:nvSpPr>
        <p:spPr>
          <a:xfrm>
            <a:off x="576000" y="6210000"/>
            <a:ext cx="648000" cy="648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202" name="Google Shape;202;p8"/>
          <p:cNvSpPr txBox="1"/>
          <p:nvPr>
            <p:ph type="title"/>
          </p:nvPr>
        </p:nvSpPr>
        <p:spPr>
          <a:xfrm>
            <a:off x="576000" y="207036"/>
            <a:ext cx="11041200" cy="11520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dk2"/>
              </a:buClr>
              <a:buSzPts val="3600"/>
              <a:buFont typeface="Arial"/>
              <a:buNone/>
            </a:pPr>
            <a:r>
              <a:rPr lang="en-US" sz="3600"/>
              <a:t>TorchicTab-Heuristic: Table pre-processing</a:t>
            </a:r>
            <a:endParaRPr/>
          </a:p>
        </p:txBody>
      </p:sp>
      <p:sp>
        <p:nvSpPr>
          <p:cNvPr id="203" name="Google Shape;203;p8"/>
          <p:cNvSpPr/>
          <p:nvPr/>
        </p:nvSpPr>
        <p:spPr>
          <a:xfrm>
            <a:off x="2033306" y="3335428"/>
            <a:ext cx="4217295" cy="349623"/>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10" u="none" cap="none" strike="noStrike">
              <a:solidFill>
                <a:schemeClr val="lt1"/>
              </a:solidFill>
              <a:latin typeface="Gill Sans"/>
              <a:ea typeface="Gill Sans"/>
              <a:cs typeface="Gill Sans"/>
              <a:sym typeface="Gill Sans"/>
            </a:endParaRPr>
          </a:p>
        </p:txBody>
      </p:sp>
      <p:sp>
        <p:nvSpPr>
          <p:cNvPr id="204" name="Google Shape;204;p8"/>
          <p:cNvSpPr/>
          <p:nvPr/>
        </p:nvSpPr>
        <p:spPr>
          <a:xfrm>
            <a:off x="2452768" y="3809340"/>
            <a:ext cx="1012372" cy="349623"/>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10" u="none" cap="none" strike="noStrike">
              <a:solidFill>
                <a:schemeClr val="lt1"/>
              </a:solidFill>
              <a:latin typeface="Gill Sans"/>
              <a:ea typeface="Gill Sans"/>
              <a:cs typeface="Gill Sans"/>
              <a:sym typeface="Gill Sans"/>
            </a:endParaRPr>
          </a:p>
        </p:txBody>
      </p:sp>
      <p:sp>
        <p:nvSpPr>
          <p:cNvPr id="205" name="Google Shape;205;p8"/>
          <p:cNvSpPr/>
          <p:nvPr/>
        </p:nvSpPr>
        <p:spPr>
          <a:xfrm>
            <a:off x="3290967" y="4884436"/>
            <a:ext cx="511629" cy="349623"/>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10" u="none" cap="none" strike="noStrike">
              <a:solidFill>
                <a:schemeClr val="lt1"/>
              </a:solidFill>
              <a:latin typeface="Gill Sans"/>
              <a:ea typeface="Gill Sans"/>
              <a:cs typeface="Gill Sans"/>
              <a:sym typeface="Gill Sans"/>
            </a:endParaRPr>
          </a:p>
        </p:txBody>
      </p:sp>
      <p:sp>
        <p:nvSpPr>
          <p:cNvPr id="206" name="Google Shape;206;p8"/>
          <p:cNvSpPr txBox="1"/>
          <p:nvPr/>
        </p:nvSpPr>
        <p:spPr>
          <a:xfrm>
            <a:off x="574800" y="1359036"/>
            <a:ext cx="11041200" cy="4850964"/>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0" lvl="0" marL="0" marR="0" rtl="0" algn="l">
              <a:lnSpc>
                <a:spcPct val="100000"/>
              </a:lnSpc>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id="207" name="Google Shape;207;p8"/>
          <p:cNvPicPr preferRelativeResize="0"/>
          <p:nvPr/>
        </p:nvPicPr>
        <p:blipFill rotWithShape="1">
          <a:blip r:embed="rId3">
            <a:alphaModFix/>
          </a:blip>
          <a:srcRect b="0" l="0" r="0" t="0"/>
          <a:stretch/>
        </p:blipFill>
        <p:spPr>
          <a:xfrm>
            <a:off x="573600" y="1923157"/>
            <a:ext cx="3031530" cy="790035"/>
          </a:xfrm>
          <a:prstGeom prst="rect">
            <a:avLst/>
          </a:prstGeom>
          <a:noFill/>
          <a:ln>
            <a:noFill/>
          </a:ln>
        </p:spPr>
      </p:pic>
      <p:pic>
        <p:nvPicPr>
          <p:cNvPr id="208" name="Google Shape;208;p8"/>
          <p:cNvPicPr preferRelativeResize="0"/>
          <p:nvPr/>
        </p:nvPicPr>
        <p:blipFill rotWithShape="1">
          <a:blip r:embed="rId4">
            <a:alphaModFix/>
          </a:blip>
          <a:srcRect b="0" l="0" r="0" t="0"/>
          <a:stretch/>
        </p:blipFill>
        <p:spPr>
          <a:xfrm>
            <a:off x="3605130" y="1359036"/>
            <a:ext cx="3155514" cy="1717135"/>
          </a:xfrm>
          <a:prstGeom prst="rect">
            <a:avLst/>
          </a:prstGeom>
          <a:noFill/>
          <a:ln>
            <a:noFill/>
          </a:ln>
        </p:spPr>
      </p:pic>
      <p:sp>
        <p:nvSpPr>
          <p:cNvPr id="209" name="Google Shape;209;p8"/>
          <p:cNvSpPr/>
          <p:nvPr/>
        </p:nvSpPr>
        <p:spPr>
          <a:xfrm>
            <a:off x="1638515" y="1818870"/>
            <a:ext cx="884460" cy="1028701"/>
          </a:xfrm>
          <a:prstGeom prst="rect">
            <a:avLst/>
          </a:prstGeom>
          <a:noFill/>
          <a:ln cap="flat" cmpd="sng" w="381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9ABBCE"/>
              </a:solidFill>
              <a:latin typeface="Arial"/>
              <a:ea typeface="Arial"/>
              <a:cs typeface="Arial"/>
              <a:sym typeface="Arial"/>
            </a:endParaRPr>
          </a:p>
        </p:txBody>
      </p:sp>
      <p:sp>
        <p:nvSpPr>
          <p:cNvPr id="210" name="Google Shape;210;p8"/>
          <p:cNvSpPr/>
          <p:nvPr/>
        </p:nvSpPr>
        <p:spPr>
          <a:xfrm>
            <a:off x="2647223" y="1818870"/>
            <a:ext cx="884460" cy="1028701"/>
          </a:xfrm>
          <a:prstGeom prst="rect">
            <a:avLst/>
          </a:prstGeom>
          <a:noFill/>
          <a:ln cap="flat" cmpd="sng" w="381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9ABBCE"/>
              </a:solidFill>
              <a:latin typeface="Arial"/>
              <a:ea typeface="Arial"/>
              <a:cs typeface="Arial"/>
              <a:sym typeface="Arial"/>
            </a:endParaRPr>
          </a:p>
        </p:txBody>
      </p:sp>
      <p:sp>
        <p:nvSpPr>
          <p:cNvPr id="211" name="Google Shape;211;p8"/>
          <p:cNvSpPr txBox="1"/>
          <p:nvPr/>
        </p:nvSpPr>
        <p:spPr>
          <a:xfrm>
            <a:off x="1598606" y="1481001"/>
            <a:ext cx="97517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400" u="none" cap="none" strike="noStrike">
                <a:solidFill>
                  <a:schemeClr val="dk1"/>
                </a:solidFill>
                <a:latin typeface="Arial"/>
                <a:ea typeface="Arial"/>
                <a:cs typeface="Arial"/>
                <a:sym typeface="Arial"/>
              </a:rPr>
              <a:t>L-column</a:t>
            </a:r>
            <a:endParaRPr/>
          </a:p>
        </p:txBody>
      </p:sp>
      <p:sp>
        <p:nvSpPr>
          <p:cNvPr id="212" name="Google Shape;212;p8"/>
          <p:cNvSpPr txBox="1"/>
          <p:nvPr/>
        </p:nvSpPr>
        <p:spPr>
          <a:xfrm>
            <a:off x="2573775" y="1494039"/>
            <a:ext cx="108215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NE-column</a:t>
            </a:r>
            <a:endParaRPr/>
          </a:p>
        </p:txBody>
      </p:sp>
      <p:sp>
        <p:nvSpPr>
          <p:cNvPr id="213" name="Google Shape;213;p8"/>
          <p:cNvSpPr txBox="1"/>
          <p:nvPr/>
        </p:nvSpPr>
        <p:spPr>
          <a:xfrm>
            <a:off x="625323" y="4309538"/>
            <a:ext cx="3860952" cy="1588237"/>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00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Table Cleaning</a:t>
            </a:r>
            <a:endParaRPr/>
          </a:p>
          <a:p>
            <a:pPr indent="-342900" lvl="0" marL="342900" marR="0" rtl="0" algn="l">
              <a:lnSpc>
                <a:spcPct val="100000"/>
              </a:lnSpc>
              <a:spcBef>
                <a:spcPts val="100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Noisy data removal</a:t>
            </a:r>
            <a:endParaRPr/>
          </a:p>
          <a:p>
            <a:pPr indent="-342900" lvl="0" marL="342900" marR="0" rtl="0" algn="l">
              <a:lnSpc>
                <a:spcPct val="100000"/>
              </a:lnSpc>
              <a:spcBef>
                <a:spcPts val="100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Incorrect encoding fix</a:t>
            </a:r>
            <a:endParaRPr/>
          </a:p>
          <a:p>
            <a:pPr indent="-190500" lvl="0" marL="342900" marR="0" rtl="0" algn="l">
              <a:lnSpc>
                <a:spcPct val="100000"/>
              </a:lnSpc>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190500" lvl="0" marL="342900" marR="0" rtl="0" algn="l">
              <a:lnSpc>
                <a:spcPct val="100000"/>
              </a:lnSpc>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190500" lvl="0" marL="342900" marR="0" rtl="0" algn="l">
              <a:lnSpc>
                <a:spcPct val="100000"/>
              </a:lnSpc>
              <a:spcBef>
                <a:spcPts val="100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a:p>
            <a:pPr indent="-190500" lvl="0" marL="342900" marR="0" rtl="0" algn="l">
              <a:lnSpc>
                <a:spcPct val="100000"/>
              </a:lnSpc>
              <a:spcBef>
                <a:spcPts val="100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lnSpc>
                <a:spcPct val="100000"/>
              </a:lnSpc>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14" name="Google Shape;214;p8"/>
          <p:cNvSpPr txBox="1"/>
          <p:nvPr/>
        </p:nvSpPr>
        <p:spPr>
          <a:xfrm>
            <a:off x="7571410" y="4309538"/>
            <a:ext cx="4386429" cy="1588237"/>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00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Structural annotation</a:t>
            </a:r>
            <a:endParaRPr/>
          </a:p>
          <a:p>
            <a:pPr indent="-342900" lvl="0" marL="342900" marR="0" rtl="0" algn="l">
              <a:lnSpc>
                <a:spcPct val="100000"/>
              </a:lnSpc>
              <a:spcBef>
                <a:spcPts val="100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Column type understanding</a:t>
            </a:r>
            <a:endParaRPr/>
          </a:p>
          <a:p>
            <a:pPr indent="-190500" lvl="0" marL="342900" marR="0" rtl="0" algn="l">
              <a:lnSpc>
                <a:spcPct val="100000"/>
              </a:lnSpc>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190500" lvl="0" marL="342900" marR="0" rtl="0" algn="l">
              <a:lnSpc>
                <a:spcPct val="100000"/>
              </a:lnSpc>
              <a:spcBef>
                <a:spcPts val="100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a:p>
            <a:pPr indent="-190500" lvl="0" marL="342900" marR="0" rtl="0" algn="l">
              <a:lnSpc>
                <a:spcPct val="100000"/>
              </a:lnSpc>
              <a:spcBef>
                <a:spcPts val="100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lnSpc>
                <a:spcPct val="100000"/>
              </a:lnSpc>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9"/>
          <p:cNvSpPr/>
          <p:nvPr/>
        </p:nvSpPr>
        <p:spPr>
          <a:xfrm>
            <a:off x="0" y="5706001"/>
            <a:ext cx="12192000" cy="115199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1" name="Google Shape;221;p9"/>
          <p:cNvSpPr txBox="1"/>
          <p:nvPr>
            <p:ph idx="11" type="ftr"/>
          </p:nvPr>
        </p:nvSpPr>
        <p:spPr>
          <a:xfrm>
            <a:off x="6033600" y="6210000"/>
            <a:ext cx="4993200" cy="648000"/>
          </a:xfrm>
          <a:prstGeom prst="rect">
            <a:avLst/>
          </a:prstGeom>
          <a:noFill/>
          <a:ln>
            <a:noFill/>
          </a:ln>
        </p:spPr>
        <p:txBody>
          <a:bodyPr anchorCtr="0" anchor="ctr" bIns="0" lIns="0" spcFirstLastPara="1" rIns="180000" wrap="square" tIns="0">
            <a:noAutofit/>
          </a:bodyPr>
          <a:lstStyle/>
          <a:p>
            <a:pPr indent="0" lvl="0" marL="0" rtl="0" algn="r">
              <a:spcBef>
                <a:spcPts val="0"/>
              </a:spcBef>
              <a:spcAft>
                <a:spcPts val="0"/>
              </a:spcAft>
              <a:buNone/>
            </a:pPr>
            <a:r>
              <a:rPr lang="en-US"/>
              <a:t>Faculty, department, unit ...</a:t>
            </a:r>
            <a:endParaRPr/>
          </a:p>
        </p:txBody>
      </p:sp>
      <p:sp>
        <p:nvSpPr>
          <p:cNvPr id="222" name="Google Shape;222;p9"/>
          <p:cNvSpPr txBox="1"/>
          <p:nvPr>
            <p:ph idx="12" type="sldNum"/>
          </p:nvPr>
        </p:nvSpPr>
        <p:spPr>
          <a:xfrm>
            <a:off x="576000" y="6210000"/>
            <a:ext cx="648000" cy="648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223" name="Google Shape;223;p9"/>
          <p:cNvSpPr txBox="1"/>
          <p:nvPr>
            <p:ph type="title"/>
          </p:nvPr>
        </p:nvSpPr>
        <p:spPr>
          <a:xfrm>
            <a:off x="576000" y="207036"/>
            <a:ext cx="11041200" cy="11520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dk2"/>
              </a:buClr>
              <a:buSzPts val="3600"/>
              <a:buFont typeface="Arial"/>
              <a:buNone/>
            </a:pPr>
            <a:r>
              <a:rPr lang="en-US" sz="3600"/>
              <a:t>TorchicTab-Heuristic: Entity lookup</a:t>
            </a:r>
            <a:endParaRPr/>
          </a:p>
        </p:txBody>
      </p:sp>
      <p:pic>
        <p:nvPicPr>
          <p:cNvPr id="224" name="Google Shape;224;p9"/>
          <p:cNvPicPr preferRelativeResize="0"/>
          <p:nvPr/>
        </p:nvPicPr>
        <p:blipFill rotWithShape="1">
          <a:blip r:embed="rId3">
            <a:alphaModFix/>
          </a:blip>
          <a:srcRect b="0" l="0" r="0" t="0"/>
          <a:stretch/>
        </p:blipFill>
        <p:spPr>
          <a:xfrm>
            <a:off x="573600" y="1923157"/>
            <a:ext cx="3031530" cy="790035"/>
          </a:xfrm>
          <a:prstGeom prst="rect">
            <a:avLst/>
          </a:prstGeom>
          <a:noFill/>
          <a:ln>
            <a:noFill/>
          </a:ln>
        </p:spPr>
      </p:pic>
      <p:pic>
        <p:nvPicPr>
          <p:cNvPr id="225" name="Google Shape;225;p9"/>
          <p:cNvPicPr preferRelativeResize="0"/>
          <p:nvPr/>
        </p:nvPicPr>
        <p:blipFill rotWithShape="1">
          <a:blip r:embed="rId4">
            <a:alphaModFix/>
          </a:blip>
          <a:srcRect b="0" l="0" r="0" t="0"/>
          <a:stretch/>
        </p:blipFill>
        <p:spPr>
          <a:xfrm>
            <a:off x="3605130" y="1359036"/>
            <a:ext cx="3155514" cy="1717135"/>
          </a:xfrm>
          <a:prstGeom prst="rect">
            <a:avLst/>
          </a:prstGeom>
          <a:noFill/>
          <a:ln>
            <a:noFill/>
          </a:ln>
        </p:spPr>
      </p:pic>
      <p:sp>
        <p:nvSpPr>
          <p:cNvPr id="226" name="Google Shape;226;p9"/>
          <p:cNvSpPr/>
          <p:nvPr/>
        </p:nvSpPr>
        <p:spPr>
          <a:xfrm>
            <a:off x="623136" y="2145199"/>
            <a:ext cx="884460" cy="338372"/>
          </a:xfrm>
          <a:prstGeom prst="rect">
            <a:avLst/>
          </a:prstGeom>
          <a:noFill/>
          <a:ln cap="flat" cmpd="sng" w="381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9ABBCE"/>
              </a:solidFill>
              <a:latin typeface="Arial"/>
              <a:ea typeface="Arial"/>
              <a:cs typeface="Arial"/>
              <a:sym typeface="Arial"/>
            </a:endParaRPr>
          </a:p>
        </p:txBody>
      </p:sp>
      <p:pic>
        <p:nvPicPr>
          <p:cNvPr id="227" name="Google Shape;227;p9"/>
          <p:cNvPicPr preferRelativeResize="0"/>
          <p:nvPr/>
        </p:nvPicPr>
        <p:blipFill rotWithShape="1">
          <a:blip r:embed="rId5">
            <a:alphaModFix/>
          </a:blip>
          <a:srcRect b="0" l="0" r="0" t="0"/>
          <a:stretch/>
        </p:blipFill>
        <p:spPr>
          <a:xfrm>
            <a:off x="6910225" y="1607205"/>
            <a:ext cx="2879549" cy="1268767"/>
          </a:xfrm>
          <a:prstGeom prst="rect">
            <a:avLst/>
          </a:prstGeom>
          <a:noFill/>
          <a:ln>
            <a:noFill/>
          </a:ln>
        </p:spPr>
      </p:pic>
      <p:pic>
        <p:nvPicPr>
          <p:cNvPr id="228" name="Google Shape;228;p9"/>
          <p:cNvPicPr preferRelativeResize="0"/>
          <p:nvPr/>
        </p:nvPicPr>
        <p:blipFill rotWithShape="1">
          <a:blip r:embed="rId6">
            <a:alphaModFix/>
          </a:blip>
          <a:srcRect b="0" l="0" r="0" t="0"/>
          <a:stretch/>
        </p:blipFill>
        <p:spPr>
          <a:xfrm>
            <a:off x="9849407" y="1129492"/>
            <a:ext cx="2048892" cy="1994400"/>
          </a:xfrm>
          <a:prstGeom prst="rect">
            <a:avLst/>
          </a:prstGeom>
          <a:noFill/>
          <a:ln>
            <a:noFill/>
          </a:ln>
        </p:spPr>
      </p:pic>
      <p:sp>
        <p:nvSpPr>
          <p:cNvPr id="229" name="Google Shape;229;p9"/>
          <p:cNvSpPr txBox="1"/>
          <p:nvPr/>
        </p:nvSpPr>
        <p:spPr>
          <a:xfrm>
            <a:off x="7646212" y="3652742"/>
            <a:ext cx="4993200" cy="3113086"/>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00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“Oslo” candidates</a:t>
            </a:r>
            <a:endParaRPr b="1" i="0" sz="2400" u="none" cap="none" strike="noStrike">
              <a:solidFill>
                <a:schemeClr val="dk1"/>
              </a:solidFill>
              <a:latin typeface="Arial"/>
              <a:ea typeface="Arial"/>
              <a:cs typeface="Arial"/>
              <a:sym typeface="Arial"/>
            </a:endParaRPr>
          </a:p>
          <a:p>
            <a:pPr indent="-342900" lvl="0" marL="342900" marR="0" rtl="0" algn="l">
              <a:lnSpc>
                <a:spcPct val="100000"/>
              </a:lnSpc>
              <a:spcBef>
                <a:spcPts val="100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“Oslo” (Ship)</a:t>
            </a:r>
            <a:endParaRPr/>
          </a:p>
          <a:p>
            <a:pPr indent="-342900" lvl="0" marL="342900" marR="0" rtl="0" algn="l">
              <a:lnSpc>
                <a:spcPct val="100000"/>
              </a:lnSpc>
              <a:spcBef>
                <a:spcPts val="100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“Oslo” (Musical album)</a:t>
            </a:r>
            <a:endParaRPr/>
          </a:p>
          <a:p>
            <a:pPr indent="-342900" lvl="0" marL="342900" marR="0" rtl="0" algn="l">
              <a:lnSpc>
                <a:spcPct val="100000"/>
              </a:lnSpc>
              <a:spcBef>
                <a:spcPts val="100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“Oslo” (Capital of Norway)</a:t>
            </a:r>
            <a:endParaRPr/>
          </a:p>
          <a:p>
            <a:pPr indent="-342900" lvl="0" marL="342900" marR="0" rtl="0" algn="l">
              <a:lnSpc>
                <a:spcPct val="100000"/>
              </a:lnSpc>
              <a:spcBef>
                <a:spcPts val="100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“Osro” (Kansas community)</a:t>
            </a:r>
            <a:endParaRPr/>
          </a:p>
          <a:p>
            <a:pPr indent="0" lvl="0" marL="0" marR="0" rtl="0" algn="l">
              <a:lnSpc>
                <a:spcPct val="100000"/>
              </a:lnSpc>
              <a:spcBef>
                <a:spcPts val="100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a:t>
            </a:r>
            <a:endParaRPr/>
          </a:p>
          <a:p>
            <a:pPr indent="-190500" lvl="0" marL="342900" marR="0" rtl="0" algn="l">
              <a:lnSpc>
                <a:spcPct val="100000"/>
              </a:lnSpc>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0" lvl="0" marL="0" marR="0" rtl="0" algn="l">
              <a:lnSpc>
                <a:spcPct val="100000"/>
              </a:lnSpc>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190500" lvl="0" marL="342900" marR="0" rtl="0" algn="l">
              <a:lnSpc>
                <a:spcPct val="100000"/>
              </a:lnSpc>
              <a:spcBef>
                <a:spcPts val="100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a:p>
            <a:pPr indent="-190500" lvl="0" marL="342900" marR="0" rtl="0" algn="l">
              <a:lnSpc>
                <a:spcPct val="100000"/>
              </a:lnSpc>
              <a:spcBef>
                <a:spcPts val="100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lnSpc>
                <a:spcPct val="100000"/>
              </a:lnSpc>
              <a:spcBef>
                <a:spcPts val="100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cxnSp>
        <p:nvCxnSpPr>
          <p:cNvPr id="230" name="Google Shape;230;p9"/>
          <p:cNvCxnSpPr/>
          <p:nvPr/>
        </p:nvCxnSpPr>
        <p:spPr>
          <a:xfrm>
            <a:off x="8672513" y="3076171"/>
            <a:ext cx="0" cy="576571"/>
          </a:xfrm>
          <a:prstGeom prst="straightConnector1">
            <a:avLst/>
          </a:prstGeom>
          <a:noFill/>
          <a:ln cap="flat" cmpd="sng" w="9525">
            <a:solidFill>
              <a:schemeClr val="accent1"/>
            </a:solidFill>
            <a:prstDash val="solid"/>
            <a:miter lim="800000"/>
            <a:headEnd len="sm" w="sm"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Office-thema">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U Leuven Sedes">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KU Leuven">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2022-11-30T14:47:09Z</dcterms:created>
</cp:coreProperties>
</file>